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305" r:id="rId5"/>
    <p:sldId id="296" r:id="rId6"/>
    <p:sldId id="259" r:id="rId7"/>
    <p:sldId id="306" r:id="rId8"/>
    <p:sldId id="309" r:id="rId9"/>
    <p:sldId id="315" r:id="rId10"/>
    <p:sldId id="313" r:id="rId11"/>
    <p:sldId id="317" r:id="rId12"/>
    <p:sldId id="319" r:id="rId13"/>
    <p:sldId id="294" r:id="rId14"/>
    <p:sldId id="318" r:id="rId15"/>
    <p:sldId id="314" r:id="rId16"/>
    <p:sldId id="31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8953"/>
    <a:srgbClr val="267044"/>
    <a:srgbClr val="246A40"/>
    <a:srgbClr val="4F5945"/>
    <a:srgbClr val="7F867A"/>
    <a:srgbClr val="A9D7D9"/>
    <a:srgbClr val="93D3D9"/>
    <a:srgbClr val="AAD6FF"/>
    <a:srgbClr val="B2C8CD"/>
    <a:srgbClr val="CCD8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879" autoAdjust="0"/>
  </p:normalViewPr>
  <p:slideViewPr>
    <p:cSldViewPr snapToGrid="0">
      <p:cViewPr varScale="1">
        <p:scale>
          <a:sx n="82" d="100"/>
          <a:sy n="82" d="100"/>
        </p:scale>
        <p:origin x="720" y="4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82" d="100"/>
          <a:sy n="82" d="100"/>
        </p:scale>
        <p:origin x="2784"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49852A6-C536-198B-0B36-808C24FAAF6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F40B29C-E84A-E4D1-8998-1A961EC23BA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2A5AE42-7DC1-8140-9B13-146984FDEF22}" type="datetimeFigureOut">
              <a:rPr lang="en-US" smtClean="0"/>
              <a:t>12/8/2022</a:t>
            </a:fld>
            <a:endParaRPr lang="en-US" dirty="0"/>
          </a:p>
        </p:txBody>
      </p:sp>
      <p:sp>
        <p:nvSpPr>
          <p:cNvPr id="4" name="Footer Placeholder 3">
            <a:extLst>
              <a:ext uri="{FF2B5EF4-FFF2-40B4-BE49-F238E27FC236}">
                <a16:creationId xmlns:a16="http://schemas.microsoft.com/office/drawing/2014/main" id="{FCCE4DE7-ED89-D264-F004-38F2DF4879D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F7E8591-FF54-5A00-A703-95ABC16B78D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7369B77-94AB-0344-9EBF-9DB9EE8D3ABC}" type="slidenum">
              <a:rPr lang="en-US" smtClean="0"/>
              <a:t>‹#›</a:t>
            </a:fld>
            <a:endParaRPr lang="en-US" dirty="0"/>
          </a:p>
        </p:txBody>
      </p:sp>
    </p:spTree>
    <p:extLst>
      <p:ext uri="{BB962C8B-B14F-4D97-AF65-F5344CB8AC3E}">
        <p14:creationId xmlns:p14="http://schemas.microsoft.com/office/powerpoint/2010/main" val="23985974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75F72-8950-AF4F-9381-1D26FB547EA1}" type="datetimeFigureOut">
              <a:rPr lang="en-US" smtClean="0"/>
              <a:t>12/8/2022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75476F-A808-1F46-A368-07984F6DA22E}" type="slidenum">
              <a:rPr lang="en-US" smtClean="0"/>
              <a:t>‹#›</a:t>
            </a:fld>
            <a:endParaRPr lang="en-US" dirty="0"/>
          </a:p>
        </p:txBody>
      </p:sp>
    </p:spTree>
    <p:extLst>
      <p:ext uri="{BB962C8B-B14F-4D97-AF65-F5344CB8AC3E}">
        <p14:creationId xmlns:p14="http://schemas.microsoft.com/office/powerpoint/2010/main" val="11142527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75476F-A808-1F46-A368-07984F6DA22E}" type="slidenum">
              <a:rPr lang="en-US" smtClean="0"/>
              <a:t>2</a:t>
            </a:fld>
            <a:endParaRPr lang="en-US" dirty="0"/>
          </a:p>
        </p:txBody>
      </p:sp>
    </p:spTree>
    <p:extLst>
      <p:ext uri="{BB962C8B-B14F-4D97-AF65-F5344CB8AC3E}">
        <p14:creationId xmlns:p14="http://schemas.microsoft.com/office/powerpoint/2010/main" val="3270232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75476F-A808-1F46-A368-07984F6DA22E}" type="slidenum">
              <a:rPr lang="en-US" smtClean="0"/>
              <a:t>3</a:t>
            </a:fld>
            <a:endParaRPr lang="en-US" dirty="0"/>
          </a:p>
        </p:txBody>
      </p:sp>
    </p:spTree>
    <p:extLst>
      <p:ext uri="{BB962C8B-B14F-4D97-AF65-F5344CB8AC3E}">
        <p14:creationId xmlns:p14="http://schemas.microsoft.com/office/powerpoint/2010/main" val="124288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tx2"/>
        </a:solidFill>
        <a:effectLst/>
      </p:bgPr>
    </p:bg>
    <p:spTree>
      <p:nvGrpSpPr>
        <p:cNvPr id="1" name=""/>
        <p:cNvGrpSpPr/>
        <p:nvPr/>
      </p:nvGrpSpPr>
      <p:grpSpPr>
        <a:xfrm>
          <a:off x="0" y="0"/>
          <a:ext cx="0" cy="0"/>
          <a:chOff x="0" y="0"/>
          <a:chExt cx="0" cy="0"/>
        </a:xfrm>
      </p:grpSpPr>
      <p:pic>
        <p:nvPicPr>
          <p:cNvPr id="5" name="Picture 4" descr="A picture containing text, plant&#10;&#10;Description automatically generated">
            <a:extLst>
              <a:ext uri="{FF2B5EF4-FFF2-40B4-BE49-F238E27FC236}">
                <a16:creationId xmlns:a16="http://schemas.microsoft.com/office/drawing/2014/main" id="{A26D6E84-B5BE-5F3E-8B3F-1A46C7F307C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17210" y="0"/>
            <a:ext cx="8392026" cy="6858000"/>
          </a:xfrm>
          <a:prstGeom prst="rect">
            <a:avLst/>
          </a:prstGeom>
        </p:spPr>
      </p:pic>
      <p:sp>
        <p:nvSpPr>
          <p:cNvPr id="7" name="Oval 6">
            <a:extLst>
              <a:ext uri="{FF2B5EF4-FFF2-40B4-BE49-F238E27FC236}">
                <a16:creationId xmlns:a16="http://schemas.microsoft.com/office/drawing/2014/main" id="{F0A7E03F-5776-960D-3CA6-7CE62AC96693}"/>
              </a:ext>
            </a:extLst>
          </p:cNvPr>
          <p:cNvSpPr/>
          <p:nvPr userDrawn="1"/>
        </p:nvSpPr>
        <p:spPr>
          <a:xfrm>
            <a:off x="3300284" y="654912"/>
            <a:ext cx="5591432" cy="559143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a16="http://schemas.microsoft.com/office/drawing/2014/main" id="{6A7464AF-3FD6-6193-CC95-A941ECE17B9D}"/>
              </a:ext>
            </a:extLst>
          </p:cNvPr>
          <p:cNvCxnSpPr>
            <a:cxnSpLocks/>
          </p:cNvCxnSpPr>
          <p:nvPr userDrawn="1"/>
        </p:nvCxnSpPr>
        <p:spPr>
          <a:xfrm>
            <a:off x="4359876" y="4300155"/>
            <a:ext cx="3472249" cy="0"/>
          </a:xfrm>
          <a:prstGeom prst="line">
            <a:avLst/>
          </a:prstGeom>
          <a:ln w="19050">
            <a:solidFill>
              <a:schemeClr val="accent1"/>
            </a:solidFill>
          </a:ln>
        </p:spPr>
        <p:style>
          <a:lnRef idx="1">
            <a:schemeClr val="dk1"/>
          </a:lnRef>
          <a:fillRef idx="0">
            <a:schemeClr val="dk1"/>
          </a:fillRef>
          <a:effectRef idx="0">
            <a:schemeClr val="dk1"/>
          </a:effectRef>
          <a:fontRef idx="minor">
            <a:schemeClr val="tx1"/>
          </a:fontRef>
        </p:style>
      </p:cxnSp>
      <p:pic>
        <p:nvPicPr>
          <p:cNvPr id="11" name="Picture 10" descr="A picture containing text&#10;&#10;Description automatically generated">
            <a:extLst>
              <a:ext uri="{FF2B5EF4-FFF2-40B4-BE49-F238E27FC236}">
                <a16:creationId xmlns:a16="http://schemas.microsoft.com/office/drawing/2014/main" id="{E5214731-3110-8D76-56DF-6335371041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609961" y="4157464"/>
            <a:ext cx="972078" cy="285381"/>
          </a:xfrm>
          <a:prstGeom prst="rect">
            <a:avLst/>
          </a:prstGeom>
        </p:spPr>
      </p:pic>
      <p:sp>
        <p:nvSpPr>
          <p:cNvPr id="17" name="Oval 16">
            <a:extLst>
              <a:ext uri="{FF2B5EF4-FFF2-40B4-BE49-F238E27FC236}">
                <a16:creationId xmlns:a16="http://schemas.microsoft.com/office/drawing/2014/main" id="{516369FF-9501-1944-3E3F-46CBFD515D8D}"/>
              </a:ext>
            </a:extLst>
          </p:cNvPr>
          <p:cNvSpPr/>
          <p:nvPr userDrawn="1"/>
        </p:nvSpPr>
        <p:spPr>
          <a:xfrm>
            <a:off x="3447535" y="807312"/>
            <a:ext cx="5296930" cy="529693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picture containing ceramic ware, porcelain&#10;&#10;Description automatically generated">
            <a:extLst>
              <a:ext uri="{FF2B5EF4-FFF2-40B4-BE49-F238E27FC236}">
                <a16:creationId xmlns:a16="http://schemas.microsoft.com/office/drawing/2014/main" id="{AB1576B0-66ED-3F92-2AF8-4EF965E4E3F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019338" y="4814449"/>
            <a:ext cx="1668775" cy="1621434"/>
          </a:xfrm>
          <a:prstGeom prst="rect">
            <a:avLst/>
          </a:prstGeom>
        </p:spPr>
      </p:pic>
      <p:pic>
        <p:nvPicPr>
          <p:cNvPr id="15" name="Picture 14">
            <a:extLst>
              <a:ext uri="{FF2B5EF4-FFF2-40B4-BE49-F238E27FC236}">
                <a16:creationId xmlns:a16="http://schemas.microsoft.com/office/drawing/2014/main" id="{9E576603-B88C-9F7F-98A5-E94BD2C23E63}"/>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530777" y="1164252"/>
            <a:ext cx="818801" cy="845501"/>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749296" y="2660904"/>
            <a:ext cx="6693408" cy="1088136"/>
          </a:xfrm>
        </p:spPr>
        <p:txBody>
          <a:bodyPr anchor="b">
            <a:noAutofit/>
          </a:bodyPr>
          <a:lstStyle>
            <a:lvl1pPr algn="ctr">
              <a:defRPr sz="4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4596384" y="2267712"/>
            <a:ext cx="2999232" cy="43891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tx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EB05881-FB11-43E8-CCDD-8C12CDB4FE47}"/>
              </a:ext>
            </a:extLst>
          </p:cNvPr>
          <p:cNvSpPr/>
          <p:nvPr userDrawn="1"/>
        </p:nvSpPr>
        <p:spPr>
          <a:xfrm>
            <a:off x="838199" y="196052"/>
            <a:ext cx="10515601" cy="16867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descr="A picture containing fabric&#10;&#10;Description automatically generated">
            <a:extLst>
              <a:ext uri="{FF2B5EF4-FFF2-40B4-BE49-F238E27FC236}">
                <a16:creationId xmlns:a16="http://schemas.microsoft.com/office/drawing/2014/main" id="{A4941BBB-13FC-2ACE-1A50-C0F465531BD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5314950" y="-64113"/>
            <a:ext cx="1562100" cy="4394200"/>
          </a:xfrm>
          <a:prstGeom prst="rect">
            <a:avLst/>
          </a:prstGeom>
        </p:spPr>
      </p:pic>
      <p:sp>
        <p:nvSpPr>
          <p:cNvPr id="11" name="Rectangle 10">
            <a:extLst>
              <a:ext uri="{FF2B5EF4-FFF2-40B4-BE49-F238E27FC236}">
                <a16:creationId xmlns:a16="http://schemas.microsoft.com/office/drawing/2014/main" id="{D8BE9E36-E9D5-3FA6-EE22-A6E5CE13C462}"/>
              </a:ext>
            </a:extLst>
          </p:cNvPr>
          <p:cNvSpPr/>
          <p:nvPr userDrawn="1"/>
        </p:nvSpPr>
        <p:spPr>
          <a:xfrm>
            <a:off x="995423"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picture containing flower, plant&#10;&#10;Description automatically generated">
            <a:extLst>
              <a:ext uri="{FF2B5EF4-FFF2-40B4-BE49-F238E27FC236}">
                <a16:creationId xmlns:a16="http://schemas.microsoft.com/office/drawing/2014/main" id="{479E4054-0885-457B-35B3-A9B26ED9360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69421" y="459092"/>
            <a:ext cx="749300" cy="2755900"/>
          </a:xfrm>
          <a:prstGeom prst="rect">
            <a:avLst/>
          </a:prstGeom>
        </p:spPr>
      </p:pic>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00" y="484632"/>
            <a:ext cx="10515600" cy="1133856"/>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00" y="2990088"/>
            <a:ext cx="10515600" cy="3474720"/>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Footer Placeholder 13">
            <a:extLst>
              <a:ext uri="{FF2B5EF4-FFF2-40B4-BE49-F238E27FC236}">
                <a16:creationId xmlns:a16="http://schemas.microsoft.com/office/drawing/2014/main" id="{C6C79F3B-6B68-BA3C-6CBE-C26E339E450E}"/>
              </a:ext>
            </a:extLst>
          </p:cNvPr>
          <p:cNvSpPr>
            <a:spLocks noGrp="1"/>
          </p:cNvSpPr>
          <p:nvPr>
            <p:ph type="ftr" sz="quarter" idx="10"/>
          </p:nvPr>
        </p:nvSpPr>
        <p:spPr/>
        <p:txBody>
          <a:bodyPr/>
          <a:lstStyle/>
          <a:p>
            <a:r>
              <a:rPr lang="en-US"/>
              <a:t>Presentation title</a:t>
            </a:r>
            <a:endParaRPr lang="en-US" dirty="0"/>
          </a:p>
        </p:txBody>
      </p:sp>
      <p:sp>
        <p:nvSpPr>
          <p:cNvPr id="15" name="Slide Number Placeholder 14">
            <a:extLst>
              <a:ext uri="{FF2B5EF4-FFF2-40B4-BE49-F238E27FC236}">
                <a16:creationId xmlns:a16="http://schemas.microsoft.com/office/drawing/2014/main" id="{9D503431-982D-5D35-88BF-09474F76D65D}"/>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791044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068407D-A1C4-B842-0C34-B2DE8AD312D3}"/>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A1AE7FB-DFC0-DCDA-47AD-6ED81A6427FA}"/>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a16="http://schemas.microsoft.com/office/drawing/2014/main" id="{7A4DFCBA-879E-D6C9-9F81-B4F9225423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2" name="Title 1">
            <a:extLst>
              <a:ext uri="{FF2B5EF4-FFF2-40B4-BE49-F238E27FC236}">
                <a16:creationId xmlns:a16="http://schemas.microsoft.com/office/drawing/2014/main" id="{B8562BF3-1BFC-6948-02E0-8A1C121C387A}"/>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E158D7F8-0920-52BA-580D-07249122876C}"/>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9E6611EB-89A4-4C55-4032-4D0C418398DB}"/>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2" name="Content Placeholder 11">
            <a:extLst>
              <a:ext uri="{FF2B5EF4-FFF2-40B4-BE49-F238E27FC236}">
                <a16:creationId xmlns:a16="http://schemas.microsoft.com/office/drawing/2014/main" id="{C6963F99-41C3-5ED4-AAD8-B904145CC7EA}"/>
              </a:ext>
            </a:extLst>
          </p:cNvPr>
          <p:cNvSpPr>
            <a:spLocks noGrp="1"/>
          </p:cNvSpPr>
          <p:nvPr>
            <p:ph sz="quarter" idx="12"/>
          </p:nvPr>
        </p:nvSpPr>
        <p:spPr>
          <a:xfrm>
            <a:off x="975360" y="2615184"/>
            <a:ext cx="10241280" cy="33192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0349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2F7EB7A-F5B6-E308-68EE-3065E2B039A6}"/>
              </a:ext>
            </a:extLst>
          </p:cNvPr>
          <p:cNvSpPr/>
          <p:nvPr userDrawn="1"/>
        </p:nvSpPr>
        <p:spPr>
          <a:xfrm>
            <a:off x="0" y="0"/>
            <a:ext cx="4873752"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6" name="Picture 35" descr="A close-up of a tree&#10;&#10;Description automatically generated with medium confidence">
            <a:extLst>
              <a:ext uri="{FF2B5EF4-FFF2-40B4-BE49-F238E27FC236}">
                <a16:creationId xmlns:a16="http://schemas.microsoft.com/office/drawing/2014/main" id="{FED57607-56F6-9FD5-F0A8-DE0BCFE896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2866459" flipH="1">
            <a:off x="2282032" y="1589693"/>
            <a:ext cx="970220" cy="2236127"/>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6291072" y="978408"/>
            <a:ext cx="4974336" cy="1325880"/>
          </a:xfrm>
        </p:spPr>
        <p:txBody>
          <a:body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29" name="Text Placeholder 2">
            <a:extLst>
              <a:ext uri="{FF2B5EF4-FFF2-40B4-BE49-F238E27FC236}">
                <a16:creationId xmlns:a16="http://schemas.microsoft.com/office/drawing/2014/main" id="{DEF26CDF-94D4-BA22-7D14-8D3289040C90}"/>
              </a:ext>
            </a:extLst>
          </p:cNvPr>
          <p:cNvSpPr>
            <a:spLocks noGrp="1"/>
          </p:cNvSpPr>
          <p:nvPr>
            <p:ph type="body" idx="1"/>
          </p:nvPr>
        </p:nvSpPr>
        <p:spPr>
          <a:xfrm>
            <a:off x="6291072" y="2322576"/>
            <a:ext cx="5065776" cy="448056"/>
          </a:xfrm>
        </p:spPr>
        <p:txBody>
          <a:bodyPr anchor="b">
            <a:normAutofit/>
          </a:bodyPr>
          <a:lstStyle>
            <a:lvl1pPr marL="0" indent="0">
              <a:buFont typeface="Arial" panose="020B0604020202020204" pitchFamily="34" charse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Content Placeholder 3">
            <a:extLst>
              <a:ext uri="{FF2B5EF4-FFF2-40B4-BE49-F238E27FC236}">
                <a16:creationId xmlns:a16="http://schemas.microsoft.com/office/drawing/2014/main" id="{0017BF0C-B2B7-932F-A9AE-5BFAE4AB5C4D}"/>
              </a:ext>
            </a:extLst>
          </p:cNvPr>
          <p:cNvSpPr>
            <a:spLocks noGrp="1"/>
          </p:cNvSpPr>
          <p:nvPr>
            <p:ph sz="half" idx="2"/>
          </p:nvPr>
        </p:nvSpPr>
        <p:spPr>
          <a:xfrm>
            <a:off x="6289612" y="2770632"/>
            <a:ext cx="5065776" cy="1554480"/>
          </a:xfrm>
        </p:spPr>
        <p:txBody>
          <a:bodyPr>
            <a:normAutofit/>
          </a:bodyPr>
          <a:lstStyle>
            <a:lvl1pPr marL="228600" indent="-228600">
              <a:buClr>
                <a:srgbClr val="73292A"/>
              </a:buClr>
              <a:buFont typeface="Arial" panose="020B0604020202020204" pitchFamily="34" charset="0"/>
              <a:buChar char="•"/>
              <a:defRPr sz="1600"/>
            </a:lvl1pPr>
            <a:lvl2pPr marL="685800" indent="-228600">
              <a:buClr>
                <a:srgbClr val="73292A"/>
              </a:buClr>
              <a:buFont typeface="Arial" panose="020B0604020202020204" pitchFamily="34" charset="0"/>
              <a:buChar char="•"/>
              <a:defRPr sz="1400"/>
            </a:lvl2pPr>
            <a:lvl3pPr marL="1143000" indent="-228600">
              <a:buClr>
                <a:srgbClr val="73292A"/>
              </a:buClr>
              <a:buFont typeface="Arial" panose="020B0604020202020204" pitchFamily="34" charset="0"/>
              <a:buChar char="•"/>
              <a:defRPr sz="1200"/>
            </a:lvl3pPr>
            <a:lvl4pPr marL="1600200" indent="-228600">
              <a:buClr>
                <a:srgbClr val="73292A"/>
              </a:buClr>
              <a:buFont typeface="Arial" panose="020B0604020202020204" pitchFamily="34" charset="0"/>
              <a:buChar char="•"/>
              <a:defRPr sz="1100"/>
            </a:lvl4pPr>
            <a:lvl5pPr marL="2057400" indent="-228600">
              <a:buClr>
                <a:srgbClr val="73292A"/>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ext Placeholder 4">
            <a:extLst>
              <a:ext uri="{FF2B5EF4-FFF2-40B4-BE49-F238E27FC236}">
                <a16:creationId xmlns:a16="http://schemas.microsoft.com/office/drawing/2014/main" id="{DEAB8B47-DF86-7C9F-F027-2D4D22B2EA50}"/>
              </a:ext>
            </a:extLst>
          </p:cNvPr>
          <p:cNvSpPr>
            <a:spLocks noGrp="1"/>
          </p:cNvSpPr>
          <p:nvPr>
            <p:ph type="body" sz="quarter" idx="3"/>
          </p:nvPr>
        </p:nvSpPr>
        <p:spPr>
          <a:xfrm>
            <a:off x="6289612" y="4361688"/>
            <a:ext cx="5065776" cy="448056"/>
          </a:xfrm>
        </p:spPr>
        <p:txBody>
          <a:bodyPr anchor="b">
            <a:normAutofit/>
          </a:bodyPr>
          <a:lstStyle>
            <a:lvl1pPr marL="0" indent="0">
              <a:buFont typeface="Arial" panose="020B0604020202020204" pitchFamily="34" charse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2" name="Content Placeholder 5">
            <a:extLst>
              <a:ext uri="{FF2B5EF4-FFF2-40B4-BE49-F238E27FC236}">
                <a16:creationId xmlns:a16="http://schemas.microsoft.com/office/drawing/2014/main" id="{9BEB2D80-6263-5794-6A1A-CFF345F7A92E}"/>
              </a:ext>
            </a:extLst>
          </p:cNvPr>
          <p:cNvSpPr>
            <a:spLocks noGrp="1"/>
          </p:cNvSpPr>
          <p:nvPr>
            <p:ph sz="quarter" idx="4"/>
          </p:nvPr>
        </p:nvSpPr>
        <p:spPr>
          <a:xfrm>
            <a:off x="6289612" y="4791456"/>
            <a:ext cx="5065776" cy="1408176"/>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8" name="Picture 37" descr="A group of flowers&#10;&#10;Description automatically generated with low confidence">
            <a:extLst>
              <a:ext uri="{FF2B5EF4-FFF2-40B4-BE49-F238E27FC236}">
                <a16:creationId xmlns:a16="http://schemas.microsoft.com/office/drawing/2014/main" id="{5B08C513-7071-2499-7E9D-CFD5A027C09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1019083" y="2260473"/>
            <a:ext cx="1245309" cy="2314810"/>
          </a:xfrm>
          <a:prstGeom prst="rect">
            <a:avLst/>
          </a:prstGeom>
        </p:spPr>
      </p:pic>
      <p:sp>
        <p:nvSpPr>
          <p:cNvPr id="34" name="Text Placeholder 33">
            <a:extLst>
              <a:ext uri="{FF2B5EF4-FFF2-40B4-BE49-F238E27FC236}">
                <a16:creationId xmlns:a16="http://schemas.microsoft.com/office/drawing/2014/main" id="{BD46E6E9-39FE-B605-0786-F7F7E656F9B0}"/>
              </a:ext>
            </a:extLst>
          </p:cNvPr>
          <p:cNvSpPr>
            <a:spLocks noGrp="1"/>
          </p:cNvSpPr>
          <p:nvPr>
            <p:ph type="body" sz="quarter" idx="13" hasCustomPrompt="1"/>
          </p:nvPr>
        </p:nvSpPr>
        <p:spPr>
          <a:xfrm>
            <a:off x="466344" y="1426464"/>
            <a:ext cx="3922776" cy="4242816"/>
          </a:xfrm>
        </p:spPr>
        <p:txBody>
          <a:bodyPr anchor="ctr">
            <a:normAutofit/>
          </a:bodyPr>
          <a:lstStyle>
            <a:lvl1pPr marL="0" indent="0" algn="ctr">
              <a:spcBef>
                <a:spcPts val="0"/>
              </a:spcBef>
              <a:buNone/>
              <a:defRPr sz="30000">
                <a:solidFill>
                  <a:schemeClr val="bg1"/>
                </a:solidFill>
                <a:latin typeface="+mj-lt"/>
              </a:defRPr>
            </a:lvl1pPr>
          </a:lstStyle>
          <a:p>
            <a:pPr lvl="0"/>
            <a:r>
              <a:rPr lang="en-US" dirty="0"/>
              <a:t>X</a:t>
            </a:r>
          </a:p>
        </p:txBody>
      </p:sp>
    </p:spTree>
    <p:extLst>
      <p:ext uri="{BB962C8B-B14F-4D97-AF65-F5344CB8AC3E}">
        <p14:creationId xmlns:p14="http://schemas.microsoft.com/office/powerpoint/2010/main" val="4062460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1_Comparison">
    <p:bg>
      <p:bgPr>
        <a:solidFill>
          <a:schemeClr val="tx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88546F5-5752-9595-980A-9978EC65B179}"/>
              </a:ext>
            </a:extLst>
          </p:cNvPr>
          <p:cNvSpPr/>
          <p:nvPr userDrawn="1"/>
        </p:nvSpPr>
        <p:spPr>
          <a:xfrm>
            <a:off x="491679" y="319214"/>
            <a:ext cx="11208641" cy="58577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8B1DFD-B7E9-D65B-0A47-8D442617B0D0}"/>
              </a:ext>
            </a:extLst>
          </p:cNvPr>
          <p:cNvCxnSpPr>
            <a:cxnSpLocks/>
          </p:cNvCxnSpPr>
          <p:nvPr userDrawn="1"/>
        </p:nvCxnSpPr>
        <p:spPr>
          <a:xfrm>
            <a:off x="837235" y="1767119"/>
            <a:ext cx="1051656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4" name="Picture 13" descr="A picture containing mollusk, insect&#10;&#10;Description automatically generated">
            <a:extLst>
              <a:ext uri="{FF2B5EF4-FFF2-40B4-BE49-F238E27FC236}">
                <a16:creationId xmlns:a16="http://schemas.microsoft.com/office/drawing/2014/main" id="{4190CCC3-E5E8-9E96-318B-F3F62E2328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5658" y="1631192"/>
            <a:ext cx="1207554" cy="354511"/>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124712"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124712" y="2629116"/>
            <a:ext cx="3200400" cy="3320861"/>
          </a:xfrm>
        </p:spPr>
        <p:txBody>
          <a:bodyPr>
            <a:normAutofit/>
          </a:bodyPr>
          <a:lstStyle>
            <a:lvl1pPr marL="228600" indent="-228600">
              <a:buClr>
                <a:srgbClr val="73292A"/>
              </a:buClr>
              <a:buFont typeface="Arial" panose="020B0604020202020204" pitchFamily="34" charset="0"/>
              <a:buChar char="•"/>
              <a:defRPr sz="1600"/>
            </a:lvl1pPr>
            <a:lvl2pPr marL="685800" indent="-228600">
              <a:buClr>
                <a:srgbClr val="73292A"/>
              </a:buClr>
              <a:buFont typeface="Arial" panose="020B0604020202020204" pitchFamily="34" charset="0"/>
              <a:buChar char="•"/>
              <a:defRPr sz="1400"/>
            </a:lvl2pPr>
            <a:lvl3pPr marL="1143000" indent="-228600">
              <a:buClr>
                <a:srgbClr val="73292A"/>
              </a:buClr>
              <a:buFont typeface="Arial" panose="020B0604020202020204" pitchFamily="34" charset="0"/>
              <a:buChar char="•"/>
              <a:defRPr sz="1200"/>
            </a:lvl3pPr>
            <a:lvl4pPr marL="1600200" indent="-228600">
              <a:buClr>
                <a:srgbClr val="73292A"/>
              </a:buClr>
              <a:buFont typeface="Arial" panose="020B0604020202020204" pitchFamily="34" charset="0"/>
              <a:buChar char="•"/>
              <a:defRPr sz="1100"/>
            </a:lvl4pPr>
            <a:lvl5pPr marL="2057400" indent="-228600">
              <a:buClr>
                <a:srgbClr val="73292A"/>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498848"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498848" y="2629116"/>
            <a:ext cx="3200400" cy="3320861"/>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15" name="Text Placeholder 4">
            <a:extLst>
              <a:ext uri="{FF2B5EF4-FFF2-40B4-BE49-F238E27FC236}">
                <a16:creationId xmlns:a16="http://schemas.microsoft.com/office/drawing/2014/main" id="{F270D939-D128-D431-82CE-9C15D5A7AA9A}"/>
              </a:ext>
            </a:extLst>
          </p:cNvPr>
          <p:cNvSpPr>
            <a:spLocks noGrp="1"/>
          </p:cNvSpPr>
          <p:nvPr>
            <p:ph type="body" sz="quarter" idx="13"/>
          </p:nvPr>
        </p:nvSpPr>
        <p:spPr>
          <a:xfrm>
            <a:off x="7909560"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a:extLst>
              <a:ext uri="{FF2B5EF4-FFF2-40B4-BE49-F238E27FC236}">
                <a16:creationId xmlns:a16="http://schemas.microsoft.com/office/drawing/2014/main" id="{4AAE69C6-BB37-BC70-8424-BC928D19C91A}"/>
              </a:ext>
            </a:extLst>
          </p:cNvPr>
          <p:cNvSpPr>
            <a:spLocks noGrp="1"/>
          </p:cNvSpPr>
          <p:nvPr>
            <p:ph sz="quarter" idx="14"/>
          </p:nvPr>
        </p:nvSpPr>
        <p:spPr>
          <a:xfrm>
            <a:off x="7909560" y="2629116"/>
            <a:ext cx="3200400" cy="3320861"/>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699083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pic>
        <p:nvPicPr>
          <p:cNvPr id="6" name="Picture 5" descr="A picture containing fabric&#10;&#10;Description automatically generated">
            <a:extLst>
              <a:ext uri="{FF2B5EF4-FFF2-40B4-BE49-F238E27FC236}">
                <a16:creationId xmlns:a16="http://schemas.microsoft.com/office/drawing/2014/main" id="{E0606CB6-3E28-F128-51B5-3786D740489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7013" y="1162701"/>
            <a:ext cx="1562100" cy="4394200"/>
          </a:xfrm>
          <a:prstGeom prst="rect">
            <a:avLst/>
          </a:prstGeom>
        </p:spPr>
      </p:pic>
      <p:sp>
        <p:nvSpPr>
          <p:cNvPr id="18" name="Rectangle 17">
            <a:extLst>
              <a:ext uri="{FF2B5EF4-FFF2-40B4-BE49-F238E27FC236}">
                <a16:creationId xmlns:a16="http://schemas.microsoft.com/office/drawing/2014/main" id="{E64BBC1B-7DD9-DA00-15CC-B446DA472005}"/>
              </a:ext>
            </a:extLst>
          </p:cNvPr>
          <p:cNvSpPr/>
          <p:nvPr userDrawn="1"/>
        </p:nvSpPr>
        <p:spPr>
          <a:xfrm>
            <a:off x="0" y="0"/>
            <a:ext cx="6096000"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flower, plant&#10;&#10;Description automatically generated">
            <a:extLst>
              <a:ext uri="{FF2B5EF4-FFF2-40B4-BE49-F238E27FC236}">
                <a16:creationId xmlns:a16="http://schemas.microsoft.com/office/drawing/2014/main" id="{C88A03B2-8C41-A023-CB90-5F79A1F01AF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77235" y="2476883"/>
            <a:ext cx="749300" cy="2755900"/>
          </a:xfrm>
          <a:prstGeom prst="rect">
            <a:avLst/>
          </a:prstGeom>
        </p:spPr>
      </p:pic>
      <p:pic>
        <p:nvPicPr>
          <p:cNvPr id="10" name="Picture 9" descr="A close-up of a flower&#10;&#10;Description automatically generated with low confidence">
            <a:extLst>
              <a:ext uri="{FF2B5EF4-FFF2-40B4-BE49-F238E27FC236}">
                <a16:creationId xmlns:a16="http://schemas.microsoft.com/office/drawing/2014/main" id="{9EA6110C-517A-C447-DB03-9A264F112FB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19809" y="1695833"/>
            <a:ext cx="1155700" cy="4318000"/>
          </a:xfrm>
          <a:prstGeom prst="rect">
            <a:avLst/>
          </a:prstGeom>
        </p:spPr>
      </p:pic>
      <p:pic>
        <p:nvPicPr>
          <p:cNvPr id="12" name="Picture 11" descr="A close-up of a flower&#10;&#10;Description automatically generated with low confidence">
            <a:extLst>
              <a:ext uri="{FF2B5EF4-FFF2-40B4-BE49-F238E27FC236}">
                <a16:creationId xmlns:a16="http://schemas.microsoft.com/office/drawing/2014/main" id="{DC4249CD-2B45-A435-5B21-CFA70421386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66749" y="381916"/>
            <a:ext cx="1155700" cy="4318000"/>
          </a:xfrm>
          <a:prstGeom prst="rect">
            <a:avLst/>
          </a:prstGeom>
        </p:spPr>
      </p:pic>
      <p:sp>
        <p:nvSpPr>
          <p:cNvPr id="14" name="Rectangle 13">
            <a:extLst>
              <a:ext uri="{FF2B5EF4-FFF2-40B4-BE49-F238E27FC236}">
                <a16:creationId xmlns:a16="http://schemas.microsoft.com/office/drawing/2014/main" id="{7A7568A0-F819-551E-4780-20A651246990}"/>
              </a:ext>
            </a:extLst>
          </p:cNvPr>
          <p:cNvSpPr/>
          <p:nvPr userDrawn="1"/>
        </p:nvSpPr>
        <p:spPr>
          <a:xfrm>
            <a:off x="1024128" y="2162946"/>
            <a:ext cx="3794760" cy="25369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711D903-56F9-B09B-0443-A76786804823}"/>
              </a:ext>
            </a:extLst>
          </p:cNvPr>
          <p:cNvSpPr/>
          <p:nvPr userDrawn="1"/>
        </p:nvSpPr>
        <p:spPr>
          <a:xfrm>
            <a:off x="1131655" y="2264499"/>
            <a:ext cx="3585549" cy="233542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9D91551-9B41-0ACF-0BE6-9D174E6957FD}"/>
              </a:ext>
            </a:extLst>
          </p:cNvPr>
          <p:cNvSpPr>
            <a:spLocks noGrp="1"/>
          </p:cNvSpPr>
          <p:nvPr>
            <p:ph type="title"/>
          </p:nvPr>
        </p:nvSpPr>
        <p:spPr>
          <a:xfrm>
            <a:off x="1472184" y="2889504"/>
            <a:ext cx="2852928" cy="1088136"/>
          </a:xfrm>
        </p:spPr>
        <p:txBody>
          <a:bodyPr/>
          <a:lstStyle>
            <a:lvl1pPr algn="ctr">
              <a:defRPr/>
            </a:lvl1pPr>
          </a:lstStyle>
          <a:p>
            <a:r>
              <a:rPr lang="en-US"/>
              <a:t>Click to edit Master title style</a:t>
            </a:r>
          </a:p>
        </p:txBody>
      </p:sp>
      <p:sp>
        <p:nvSpPr>
          <p:cNvPr id="19" name="Content Placeholder 2">
            <a:extLst>
              <a:ext uri="{FF2B5EF4-FFF2-40B4-BE49-F238E27FC236}">
                <a16:creationId xmlns:a16="http://schemas.microsoft.com/office/drawing/2014/main" id="{545D3FB1-678F-0A9A-CCB6-435CE57DA0F6}"/>
              </a:ext>
            </a:extLst>
          </p:cNvPr>
          <p:cNvSpPr>
            <a:spLocks noGrp="1"/>
          </p:cNvSpPr>
          <p:nvPr>
            <p:ph idx="1"/>
          </p:nvPr>
        </p:nvSpPr>
        <p:spPr>
          <a:xfrm>
            <a:off x="8211312" y="2011680"/>
            <a:ext cx="2999232" cy="2843784"/>
          </a:xfrm>
        </p:spPr>
        <p:txBody>
          <a:bodyPr anchor="ctr">
            <a:normAutofit/>
          </a:bodyPr>
          <a:lstStyle>
            <a:lvl1pPr marL="0" indent="0" algn="l">
              <a:lnSpc>
                <a:spcPct val="150000"/>
              </a:lnSpc>
              <a:buNone/>
              <a:defRPr sz="2400">
                <a:latin typeface="Gill Sans Nova Light" panose="020F0302020204030204" pitchFamily="34" charset="0"/>
                <a:cs typeface="Gill Sans Nova Light" panose="020F0302020204030204" pitchFamily="34" charset="0"/>
              </a:defRPr>
            </a:lvl1pPr>
            <a:lvl2pPr algn="l">
              <a:lnSpc>
                <a:spcPct val="150000"/>
              </a:lnSpc>
              <a:defRPr sz="2000">
                <a:latin typeface="Gill Sans Nova Light" panose="020F0302020204030204" pitchFamily="34" charset="0"/>
                <a:cs typeface="Gill Sans Nova Light" panose="020F0302020204030204" pitchFamily="34" charset="0"/>
              </a:defRPr>
            </a:lvl2pPr>
            <a:lvl3pPr algn="ctr">
              <a:defRPr sz="1600">
                <a:latin typeface="Gill Sans Nova Light" panose="020F0302020204030204" pitchFamily="34" charset="0"/>
                <a:cs typeface="Gill Sans Nova Light" panose="020F0302020204030204" pitchFamily="34" charset="0"/>
              </a:defRPr>
            </a:lvl3pPr>
            <a:lvl4pPr algn="ctr">
              <a:defRPr sz="1400">
                <a:latin typeface="Gill Sans Nova Light" panose="020F0302020204030204" pitchFamily="34" charset="0"/>
                <a:cs typeface="Gill Sans Nova Light" panose="020F0302020204030204" pitchFamily="34" charset="0"/>
              </a:defRPr>
            </a:lvl4pPr>
            <a:lvl5pPr algn="ctr">
              <a:defRPr sz="1400">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4824669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D362110-9E75-C1E6-F3D3-769A27CB658B}"/>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0E61109-4A99-6337-9E7D-6AE0370E2A33}"/>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picture containing mollusk, insect&#10;&#10;Description automatically generated">
            <a:extLst>
              <a:ext uri="{FF2B5EF4-FFF2-40B4-BE49-F238E27FC236}">
                <a16:creationId xmlns:a16="http://schemas.microsoft.com/office/drawing/2014/main" id="{13B4663F-72DF-CD37-DE9D-C35DFB37E8B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12" name="Title 1">
            <a:extLst>
              <a:ext uri="{FF2B5EF4-FFF2-40B4-BE49-F238E27FC236}">
                <a16:creationId xmlns:a16="http://schemas.microsoft.com/office/drawing/2014/main" id="{C48BE494-2D3C-A618-4422-6EA9496986DA}"/>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838200" y="2628461"/>
            <a:ext cx="5181600" cy="35485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172200" y="2628461"/>
            <a:ext cx="5181600" cy="35485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C119B248-9F11-0A11-E6AF-776D371E14A3}"/>
              </a:ext>
            </a:extLst>
          </p:cNvPr>
          <p:cNvSpPr>
            <a:spLocks noGrp="1"/>
          </p:cNvSpPr>
          <p:nvPr>
            <p:ph type="ftr" sz="quarter" idx="10"/>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85EFD48A-F270-E4EE-7C35-F4304F3DDF35}"/>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A7DEB86-4C56-EB31-FEEE-EC8AA99FB456}"/>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3C19EDA-96E7-C255-DFF9-F36A187EBACD}"/>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picture containing mollusk, insect&#10;&#10;Description automatically generated">
            <a:extLst>
              <a:ext uri="{FF2B5EF4-FFF2-40B4-BE49-F238E27FC236}">
                <a16:creationId xmlns:a16="http://schemas.microsoft.com/office/drawing/2014/main" id="{FAD938FE-3B63-4832-B610-64346C069FA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8" name="Title 1">
            <a:extLst>
              <a:ext uri="{FF2B5EF4-FFF2-40B4-BE49-F238E27FC236}">
                <a16:creationId xmlns:a16="http://schemas.microsoft.com/office/drawing/2014/main" id="{5B38128B-385C-B928-A4A8-BD98929D3DD4}"/>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tx2"/>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E584E7EE-5B3B-427E-9807-020AEF8C7662}"/>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pic>
        <p:nvPicPr>
          <p:cNvPr id="4" name="Picture 3" descr="A picture containing fabric&#10;&#10;Description automatically generated">
            <a:extLst>
              <a:ext uri="{FF2B5EF4-FFF2-40B4-BE49-F238E27FC236}">
                <a16:creationId xmlns:a16="http://schemas.microsoft.com/office/drawing/2014/main" id="{ABAD6905-AD97-1EAF-A4A3-D0BB13B128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7013" y="1162701"/>
            <a:ext cx="1562100" cy="4394200"/>
          </a:xfrm>
          <a:prstGeom prst="rect">
            <a:avLst/>
          </a:prstGeom>
        </p:spPr>
      </p:pic>
      <p:sp>
        <p:nvSpPr>
          <p:cNvPr id="10" name="Rectangle 9">
            <a:extLst>
              <a:ext uri="{FF2B5EF4-FFF2-40B4-BE49-F238E27FC236}">
                <a16:creationId xmlns:a16="http://schemas.microsoft.com/office/drawing/2014/main" id="{63BCB4CA-03FB-81F4-F8A2-FA9C0DBDEB11}"/>
              </a:ext>
            </a:extLst>
          </p:cNvPr>
          <p:cNvSpPr/>
          <p:nvPr userDrawn="1"/>
        </p:nvSpPr>
        <p:spPr>
          <a:xfrm>
            <a:off x="0" y="0"/>
            <a:ext cx="6096000"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group of flowers&#10;&#10;Description automatically generated with low confidence">
            <a:extLst>
              <a:ext uri="{FF2B5EF4-FFF2-40B4-BE49-F238E27FC236}">
                <a16:creationId xmlns:a16="http://schemas.microsoft.com/office/drawing/2014/main" id="{138EDBF7-FA56-2BF9-ECFA-6C39FEE8F88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959852" flipH="1">
            <a:off x="1760954" y="2048834"/>
            <a:ext cx="1230524" cy="2287327"/>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8183880" y="978408"/>
            <a:ext cx="3749040" cy="1325880"/>
          </a:xfrm>
        </p:spPr>
        <p:txBody>
          <a:body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32" name="Content Placeholder 5">
            <a:extLst>
              <a:ext uri="{FF2B5EF4-FFF2-40B4-BE49-F238E27FC236}">
                <a16:creationId xmlns:a16="http://schemas.microsoft.com/office/drawing/2014/main" id="{9BEB2D80-6263-5794-6A1A-CFF345F7A92E}"/>
              </a:ext>
            </a:extLst>
          </p:cNvPr>
          <p:cNvSpPr>
            <a:spLocks noGrp="1"/>
          </p:cNvSpPr>
          <p:nvPr>
            <p:ph sz="quarter" idx="4"/>
          </p:nvPr>
        </p:nvSpPr>
        <p:spPr>
          <a:xfrm>
            <a:off x="8183880" y="2194560"/>
            <a:ext cx="3749040" cy="4306824"/>
          </a:xfrm>
        </p:spPr>
        <p:txBody>
          <a:bodyPr>
            <a:normAutofit/>
          </a:bodyPr>
          <a:lstStyle>
            <a:lvl1pPr marL="0" indent="0">
              <a:lnSpc>
                <a:spcPct val="150000"/>
              </a:lnSpc>
              <a:buClr>
                <a:srgbClr val="73292A"/>
              </a:buClr>
              <a:buNone/>
              <a:defRPr sz="2400"/>
            </a:lvl1pPr>
            <a:lvl2pPr marL="228600">
              <a:buClr>
                <a:srgbClr val="73292A"/>
              </a:buClr>
              <a:defRPr sz="2000"/>
            </a:lvl2pPr>
            <a:lvl3pPr marL="685800">
              <a:buClr>
                <a:srgbClr val="73292A"/>
              </a:buClr>
              <a:defRPr sz="1800"/>
            </a:lvl3pPr>
            <a:lvl4pPr marL="1143000">
              <a:buClr>
                <a:srgbClr val="73292A"/>
              </a:buClr>
              <a:defRPr sz="1600"/>
            </a:lvl4pPr>
            <a:lvl5pPr marL="1600200">
              <a:buClr>
                <a:srgbClr val="73292A"/>
              </a:buCl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descr="A picture containing flower, plant&#10;&#10;Description automatically generated">
            <a:extLst>
              <a:ext uri="{FF2B5EF4-FFF2-40B4-BE49-F238E27FC236}">
                <a16:creationId xmlns:a16="http://schemas.microsoft.com/office/drawing/2014/main" id="{0FE36A83-31CF-DF76-5708-55ED9FB707E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77235" y="2476883"/>
            <a:ext cx="749300" cy="2755900"/>
          </a:xfrm>
          <a:prstGeom prst="rect">
            <a:avLst/>
          </a:prstGeom>
        </p:spPr>
      </p:pic>
      <p:sp>
        <p:nvSpPr>
          <p:cNvPr id="11" name="Text Placeholder 33">
            <a:extLst>
              <a:ext uri="{FF2B5EF4-FFF2-40B4-BE49-F238E27FC236}">
                <a16:creationId xmlns:a16="http://schemas.microsoft.com/office/drawing/2014/main" id="{5BF6365E-74A9-6D7B-5F20-7C29F29017E5}"/>
              </a:ext>
            </a:extLst>
          </p:cNvPr>
          <p:cNvSpPr>
            <a:spLocks noGrp="1"/>
          </p:cNvSpPr>
          <p:nvPr>
            <p:ph type="body" sz="quarter" idx="13" hasCustomPrompt="1"/>
          </p:nvPr>
        </p:nvSpPr>
        <p:spPr>
          <a:xfrm>
            <a:off x="1225296" y="1426464"/>
            <a:ext cx="3922776" cy="4242816"/>
          </a:xfrm>
        </p:spPr>
        <p:txBody>
          <a:bodyPr anchor="ctr">
            <a:normAutofit/>
          </a:bodyPr>
          <a:lstStyle>
            <a:lvl1pPr marL="0" indent="0" algn="ctr">
              <a:spcBef>
                <a:spcPts val="0"/>
              </a:spcBef>
              <a:buNone/>
              <a:defRPr sz="30000">
                <a:solidFill>
                  <a:schemeClr val="bg1"/>
                </a:solidFill>
                <a:latin typeface="+mj-lt"/>
              </a:defRPr>
            </a:lvl1pPr>
          </a:lstStyle>
          <a:p>
            <a:pPr lvl="0"/>
            <a:r>
              <a:rPr lang="en-US" dirty="0"/>
              <a:t>X</a:t>
            </a:r>
          </a:p>
        </p:txBody>
      </p:sp>
    </p:spTree>
    <p:extLst>
      <p:ext uri="{BB962C8B-B14F-4D97-AF65-F5344CB8AC3E}">
        <p14:creationId xmlns:p14="http://schemas.microsoft.com/office/powerpoint/2010/main" val="953980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chemeClr val="tx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BB4DE27-1913-8274-9943-46641EA0DAB7}"/>
              </a:ext>
            </a:extLst>
          </p:cNvPr>
          <p:cNvSpPr/>
          <p:nvPr userDrawn="1"/>
        </p:nvSpPr>
        <p:spPr>
          <a:xfrm>
            <a:off x="1174276" y="-756"/>
            <a:ext cx="9843449" cy="56904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Rectangle 8">
            <a:extLst>
              <a:ext uri="{FF2B5EF4-FFF2-40B4-BE49-F238E27FC236}">
                <a16:creationId xmlns:a16="http://schemas.microsoft.com/office/drawing/2014/main" id="{F901AB4A-AE17-BFA4-697C-75EC6407E147}"/>
              </a:ext>
            </a:extLst>
          </p:cNvPr>
          <p:cNvSpPr/>
          <p:nvPr userDrawn="1"/>
        </p:nvSpPr>
        <p:spPr>
          <a:xfrm>
            <a:off x="1604189" y="-13446"/>
            <a:ext cx="8983623" cy="525779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picture containing mollusk, insect&#10;&#10;Description automatically generated">
            <a:extLst>
              <a:ext uri="{FF2B5EF4-FFF2-40B4-BE49-F238E27FC236}">
                <a16:creationId xmlns:a16="http://schemas.microsoft.com/office/drawing/2014/main" id="{1C7F01FE-99A8-35BD-05A1-6D93A2578EB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52833" y="5110810"/>
            <a:ext cx="1207554" cy="354511"/>
          </a:xfrm>
          <a:prstGeom prst="rect">
            <a:avLst/>
          </a:prstGeom>
        </p:spPr>
      </p:pic>
      <p:pic>
        <p:nvPicPr>
          <p:cNvPr id="13" name="Picture 12">
            <a:extLst>
              <a:ext uri="{FF2B5EF4-FFF2-40B4-BE49-F238E27FC236}">
                <a16:creationId xmlns:a16="http://schemas.microsoft.com/office/drawing/2014/main" id="{E66660DF-FD7A-4340-E854-B4680A6B88C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5202474" y="-1953000"/>
            <a:ext cx="1485900" cy="5372100"/>
          </a:xfrm>
          <a:prstGeom prst="rect">
            <a:avLst/>
          </a:prstGeom>
        </p:spPr>
      </p:pic>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748028" y="1389888"/>
            <a:ext cx="8695944"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2223516" y="2651760"/>
            <a:ext cx="7744968" cy="2697480"/>
          </a:xfrm>
        </p:spPr>
        <p:txBody>
          <a:bodyPr>
            <a:normAutofit/>
          </a:bodyPr>
          <a:lstStyle>
            <a:lvl1pPr marL="0" indent="0" algn="ctr">
              <a:lnSpc>
                <a:spcPct val="100000"/>
              </a:lnSpc>
              <a:buNone/>
              <a:defRPr sz="2000">
                <a:latin typeface="Gill Sans Nova Light" panose="020F0302020204030204" pitchFamily="34" charset="0"/>
                <a:cs typeface="Gill Sans Nova Light" panose="020F0302020204030204" pitchFamily="34" charset="0"/>
              </a:defRPr>
            </a:lvl1pPr>
            <a:lvl2pPr algn="ctr">
              <a:lnSpc>
                <a:spcPct val="100000"/>
              </a:lnSpc>
              <a:defRPr sz="1800">
                <a:latin typeface="Gill Sans Nova Light" panose="020F0302020204030204" pitchFamily="34" charset="0"/>
                <a:cs typeface="Gill Sans Nova Light" panose="020F0302020204030204" pitchFamily="34" charset="0"/>
              </a:defRPr>
            </a:lvl2pPr>
            <a:lvl3pPr algn="ctr">
              <a:defRPr sz="1600">
                <a:latin typeface="Gill Sans Nova Light" panose="020F0302020204030204" pitchFamily="34" charset="0"/>
                <a:cs typeface="Gill Sans Nova Light" panose="020F0302020204030204" pitchFamily="34" charset="0"/>
              </a:defRPr>
            </a:lvl3pPr>
            <a:lvl4pPr algn="ctr">
              <a:defRPr sz="1400">
                <a:latin typeface="Gill Sans Nova Light" panose="020F0302020204030204" pitchFamily="34" charset="0"/>
                <a:cs typeface="Gill Sans Nova Light" panose="020F0302020204030204" pitchFamily="34" charset="0"/>
              </a:defRPr>
            </a:lvl4pPr>
            <a:lvl5pPr algn="ctr">
              <a:defRPr sz="1400">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p:txBody>
      </p:sp>
      <p:sp>
        <p:nvSpPr>
          <p:cNvPr id="14" name="Footer Placeholder 13">
            <a:extLst>
              <a:ext uri="{FF2B5EF4-FFF2-40B4-BE49-F238E27FC236}">
                <a16:creationId xmlns:a16="http://schemas.microsoft.com/office/drawing/2014/main" id="{2F05D25C-B703-1868-603E-D468EF44D794}"/>
              </a:ext>
            </a:extLst>
          </p:cNvPr>
          <p:cNvSpPr>
            <a:spLocks noGrp="1"/>
          </p:cNvSpPr>
          <p:nvPr>
            <p:ph type="ftr" sz="quarter" idx="10"/>
          </p:nvPr>
        </p:nvSpPr>
        <p:spPr/>
        <p:txBody>
          <a:bodyPr/>
          <a:lstStyle/>
          <a:p>
            <a:r>
              <a:rPr lang="en-US"/>
              <a:t>Presentation title</a:t>
            </a:r>
            <a:endParaRPr lang="en-US" dirty="0"/>
          </a:p>
        </p:txBody>
      </p:sp>
      <p:sp>
        <p:nvSpPr>
          <p:cNvPr id="15" name="Slide Number Placeholder 14">
            <a:extLst>
              <a:ext uri="{FF2B5EF4-FFF2-40B4-BE49-F238E27FC236}">
                <a16:creationId xmlns:a16="http://schemas.microsoft.com/office/drawing/2014/main" id="{D8FDB2CC-A975-BC07-042A-228D387E5165}"/>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02685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tx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8ADFA29-47E3-2E16-12B7-D8031DC04C0D}"/>
              </a:ext>
            </a:extLst>
          </p:cNvPr>
          <p:cNvSpPr/>
          <p:nvPr userDrawn="1"/>
        </p:nvSpPr>
        <p:spPr>
          <a:xfrm>
            <a:off x="0" y="3377183"/>
            <a:ext cx="12192000" cy="23265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close up of a plant&#10;&#10;Description automatically generated with low confidence">
            <a:extLst>
              <a:ext uri="{FF2B5EF4-FFF2-40B4-BE49-F238E27FC236}">
                <a16:creationId xmlns:a16="http://schemas.microsoft.com/office/drawing/2014/main" id="{D373DB44-C887-96AC-D32D-B7656F28FB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5387322" y="3187511"/>
            <a:ext cx="1422400" cy="5283200"/>
          </a:xfrm>
          <a:prstGeom prst="rect">
            <a:avLst/>
          </a:prstGeom>
        </p:spPr>
      </p:pic>
      <p:pic>
        <p:nvPicPr>
          <p:cNvPr id="9" name="Picture 8" descr="A picture containing bedclothes, fabric&#10;&#10;Description automatically generated">
            <a:extLst>
              <a:ext uri="{FF2B5EF4-FFF2-40B4-BE49-F238E27FC236}">
                <a16:creationId xmlns:a16="http://schemas.microsoft.com/office/drawing/2014/main" id="{6A080FF9-A96B-AA38-428D-5F2CF533D06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5400022" y="287485"/>
            <a:ext cx="1485900" cy="5372100"/>
          </a:xfrm>
          <a:prstGeom prst="rect">
            <a:avLst/>
          </a:prstGeom>
        </p:spPr>
      </p:pic>
      <p:sp>
        <p:nvSpPr>
          <p:cNvPr id="13" name="Rectangle 12">
            <a:extLst>
              <a:ext uri="{FF2B5EF4-FFF2-40B4-BE49-F238E27FC236}">
                <a16:creationId xmlns:a16="http://schemas.microsoft.com/office/drawing/2014/main" id="{25150280-02E2-686D-A130-65EBDA15EF13}"/>
              </a:ext>
            </a:extLst>
          </p:cNvPr>
          <p:cNvSpPr/>
          <p:nvPr userDrawn="1"/>
        </p:nvSpPr>
        <p:spPr>
          <a:xfrm>
            <a:off x="232651" y="3633264"/>
            <a:ext cx="11740896" cy="1789752"/>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Light" panose="020B0302020104020203" pitchFamily="34" charset="-79"/>
              <a:cs typeface="Gill Sans Light" panose="020B0302020104020203" pitchFamily="34" charset="-79"/>
            </a:endParaRPr>
          </a:p>
        </p:txBody>
      </p:sp>
      <p:pic>
        <p:nvPicPr>
          <p:cNvPr id="15" name="Picture 14" descr="A picture containing ceramic ware, porcelain&#10;&#10;Description automatically generated">
            <a:extLst>
              <a:ext uri="{FF2B5EF4-FFF2-40B4-BE49-F238E27FC236}">
                <a16:creationId xmlns:a16="http://schemas.microsoft.com/office/drawing/2014/main" id="{3DD4D68C-6665-333E-98E8-785116A05A7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2590193">
            <a:off x="6957396" y="5090392"/>
            <a:ext cx="856832" cy="832525"/>
          </a:xfrm>
          <a:prstGeom prst="rect">
            <a:avLst/>
          </a:prstGeom>
        </p:spPr>
      </p:pic>
      <p:pic>
        <p:nvPicPr>
          <p:cNvPr id="17" name="Picture 16" descr="A picture containing text&#10;&#10;Description automatically generated">
            <a:extLst>
              <a:ext uri="{FF2B5EF4-FFF2-40B4-BE49-F238E27FC236}">
                <a16:creationId xmlns:a16="http://schemas.microsoft.com/office/drawing/2014/main" id="{27E0939A-D971-0D79-9B6D-834913C959B2}"/>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362979" y="3252854"/>
            <a:ext cx="1206427" cy="621355"/>
          </a:xfrm>
          <a:prstGeom prst="rect">
            <a:avLst/>
          </a:prstGeom>
        </p:spPr>
      </p:pic>
      <p:sp>
        <p:nvSpPr>
          <p:cNvPr id="2" name="Title 1">
            <a:extLst>
              <a:ext uri="{FF2B5EF4-FFF2-40B4-BE49-F238E27FC236}">
                <a16:creationId xmlns:a16="http://schemas.microsoft.com/office/drawing/2014/main" id="{A2DFA2E8-50A1-4465-AC33-6FAC0E7736E9}"/>
              </a:ext>
            </a:extLst>
          </p:cNvPr>
          <p:cNvSpPr>
            <a:spLocks noGrp="1"/>
          </p:cNvSpPr>
          <p:nvPr userDrawn="1">
            <p:ph type="title"/>
          </p:nvPr>
        </p:nvSpPr>
        <p:spPr>
          <a:xfrm>
            <a:off x="1153668" y="3977640"/>
            <a:ext cx="9884664" cy="731520"/>
          </a:xfrm>
        </p:spPr>
        <p:txBody>
          <a:bodyPr anchor="b">
            <a:normAutofit/>
          </a:bodyPr>
          <a:lstStyle>
            <a:lvl1pPr algn="ct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userDrawn="1">
            <p:ph type="body" idx="1"/>
          </p:nvPr>
        </p:nvSpPr>
        <p:spPr>
          <a:xfrm>
            <a:off x="1153668" y="4700016"/>
            <a:ext cx="9884664" cy="457200"/>
          </a:xfrm>
        </p:spPr>
        <p:txBody>
          <a:bodyPr anchor="ct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00" y="380999"/>
            <a:ext cx="10515600"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00" y="1825625"/>
            <a:ext cx="10515600" cy="4370832"/>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74170EA9-DC14-D6B7-054C-51C9E1FE932C}"/>
              </a:ext>
            </a:extLst>
          </p:cNvPr>
          <p:cNvSpPr>
            <a:spLocks noGrp="1"/>
          </p:cNvSpPr>
          <p:nvPr>
            <p:ph type="ftr" sz="quarter" idx="10"/>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3F65A817-7911-6CCE-C2C4-2C8568F7F358}"/>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green">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00" y="380999"/>
            <a:ext cx="10515600"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609600" y="1600200"/>
            <a:ext cx="10972800" cy="4572000"/>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74170EA9-DC14-D6B7-054C-51C9E1FE932C}"/>
              </a:ext>
            </a:extLst>
          </p:cNvPr>
          <p:cNvSpPr>
            <a:spLocks noGrp="1"/>
          </p:cNvSpPr>
          <p:nvPr>
            <p:ph type="ftr" sz="quarter" idx="10"/>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3F65A817-7911-6CCE-C2C4-2C8568F7F358}"/>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25109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2F45E1C-47F6-0AF9-7468-BA613D681E1D}"/>
              </a:ext>
            </a:extLst>
          </p:cNvPr>
          <p:cNvSpPr/>
          <p:nvPr userDrawn="1"/>
        </p:nvSpPr>
        <p:spPr>
          <a:xfrm>
            <a:off x="0" y="1533950"/>
            <a:ext cx="12192000" cy="3790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fabric&#10;&#10;Description automatically generated">
            <a:extLst>
              <a:ext uri="{FF2B5EF4-FFF2-40B4-BE49-F238E27FC236}">
                <a16:creationId xmlns:a16="http://schemas.microsoft.com/office/drawing/2014/main" id="{AB9E0D8B-7031-366D-884B-EB3FABD78CA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5056236" y="-1772981"/>
            <a:ext cx="2147050" cy="6039669"/>
          </a:xfrm>
          <a:prstGeom prst="rect">
            <a:avLst/>
          </a:prstGeom>
        </p:spPr>
      </p:pic>
      <p:sp>
        <p:nvSpPr>
          <p:cNvPr id="12" name="Rectangle 11">
            <a:extLst>
              <a:ext uri="{FF2B5EF4-FFF2-40B4-BE49-F238E27FC236}">
                <a16:creationId xmlns:a16="http://schemas.microsoft.com/office/drawing/2014/main" id="{1859314F-DCEF-A5A7-C5D9-F0D39AAC9FFA}"/>
              </a:ext>
            </a:extLst>
          </p:cNvPr>
          <p:cNvSpPr/>
          <p:nvPr userDrawn="1"/>
        </p:nvSpPr>
        <p:spPr>
          <a:xfrm>
            <a:off x="225552" y="1796143"/>
            <a:ext cx="11740896" cy="3265714"/>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descr="A picture containing flower, plant&#10;&#10;Description automatically generated">
            <a:extLst>
              <a:ext uri="{FF2B5EF4-FFF2-40B4-BE49-F238E27FC236}">
                <a16:creationId xmlns:a16="http://schemas.microsoft.com/office/drawing/2014/main" id="{DAAE5EB8-5B6B-6FA6-E6E7-D2F58FDFB4A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6307543" y="-287017"/>
            <a:ext cx="1051334" cy="3866771"/>
          </a:xfrm>
          <a:prstGeom prst="rect">
            <a:avLst/>
          </a:prstGeom>
        </p:spPr>
      </p:pic>
      <p:pic>
        <p:nvPicPr>
          <p:cNvPr id="19" name="Picture 18" descr="A picture containing mollusk, insect&#10;&#10;Description automatically generated">
            <a:extLst>
              <a:ext uri="{FF2B5EF4-FFF2-40B4-BE49-F238E27FC236}">
                <a16:creationId xmlns:a16="http://schemas.microsoft.com/office/drawing/2014/main" id="{BB1368FF-AA1B-4423-30B1-BE082E6F1913}"/>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492222" y="4923380"/>
            <a:ext cx="1207554" cy="354511"/>
          </a:xfrm>
          <a:prstGeom prst="rect">
            <a:avLst/>
          </a:prstGeom>
        </p:spPr>
      </p:pic>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1743456" y="2404872"/>
            <a:ext cx="8705088" cy="2002536"/>
          </a:xfrm>
        </p:spPr>
        <p:txBody>
          <a:bodyPr anchor="t">
            <a:normAutofit/>
          </a:bodyPr>
          <a:lstStyle>
            <a:lvl1pPr algn="ct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743454" y="3964517"/>
            <a:ext cx="8705089" cy="457200"/>
          </a:xfrm>
        </p:spPr>
        <p:txBody>
          <a:bodyPr anchor="ctr"/>
          <a:lstStyle>
            <a:lvl1pPr marL="0" indent="0" algn="ctr">
              <a:buNone/>
              <a:defRPr sz="24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7" name="Text Placeholder 24">
            <a:extLst>
              <a:ext uri="{FF2B5EF4-FFF2-40B4-BE49-F238E27FC236}">
                <a16:creationId xmlns:a16="http://schemas.microsoft.com/office/drawing/2014/main" id="{F5E2B84E-B4F2-ED93-8084-ECFC3B9C380F}"/>
              </a:ext>
            </a:extLst>
          </p:cNvPr>
          <p:cNvSpPr>
            <a:spLocks noGrp="1"/>
          </p:cNvSpPr>
          <p:nvPr>
            <p:ph type="body" sz="quarter" idx="11" hasCustomPrompt="1"/>
          </p:nvPr>
        </p:nvSpPr>
        <p:spPr>
          <a:xfrm>
            <a:off x="10149667" y="3189069"/>
            <a:ext cx="945473" cy="1936750"/>
          </a:xfrm>
        </p:spPr>
        <p:txBody>
          <a:bodyPr>
            <a:noAutofit/>
          </a:bodyPr>
          <a:lstStyle>
            <a:lvl1pPr marL="0" indent="0">
              <a:buNone/>
              <a:defRPr sz="14000" b="1">
                <a:solidFill>
                  <a:schemeClr val="tx2"/>
                </a:solidFill>
                <a:latin typeface="+mj-lt"/>
              </a:defRPr>
            </a:lvl1pPr>
          </a:lstStyle>
          <a:p>
            <a:pPr lvl="0"/>
            <a:r>
              <a:rPr lang="en-US" dirty="0"/>
              <a:t>”</a:t>
            </a:r>
          </a:p>
        </p:txBody>
      </p:sp>
      <p:sp>
        <p:nvSpPr>
          <p:cNvPr id="28" name="Text Placeholder 24">
            <a:extLst>
              <a:ext uri="{FF2B5EF4-FFF2-40B4-BE49-F238E27FC236}">
                <a16:creationId xmlns:a16="http://schemas.microsoft.com/office/drawing/2014/main" id="{FDD82133-EB75-7E07-A9CE-730CB7F6CD34}"/>
              </a:ext>
            </a:extLst>
          </p:cNvPr>
          <p:cNvSpPr>
            <a:spLocks noGrp="1"/>
          </p:cNvSpPr>
          <p:nvPr>
            <p:ph type="body" sz="quarter" idx="10" hasCustomPrompt="1"/>
          </p:nvPr>
        </p:nvSpPr>
        <p:spPr>
          <a:xfrm>
            <a:off x="1033184" y="2136567"/>
            <a:ext cx="941832" cy="1936750"/>
          </a:xfrm>
        </p:spPr>
        <p:txBody>
          <a:bodyPr>
            <a:noAutofit/>
          </a:bodyPr>
          <a:lstStyle>
            <a:lvl1pPr marL="0" indent="0">
              <a:buNone/>
              <a:defRPr sz="14000" b="1">
                <a:solidFill>
                  <a:schemeClr val="tx2"/>
                </a:solidFill>
                <a:latin typeface="+mj-lt"/>
              </a:defRPr>
            </a:lvl1pPr>
          </a:lstStyle>
          <a:p>
            <a:pPr lvl="0"/>
            <a:r>
              <a:rPr lang="en-US" dirty="0"/>
              <a:t>“</a:t>
            </a:r>
          </a:p>
        </p:txBody>
      </p:sp>
    </p:spTree>
    <p:extLst>
      <p:ext uri="{BB962C8B-B14F-4D97-AF65-F5344CB8AC3E}">
        <p14:creationId xmlns:p14="http://schemas.microsoft.com/office/powerpoint/2010/main" val="3178703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41740FC-E682-E87B-87BB-213396FD2DF6}"/>
              </a:ext>
            </a:extLst>
          </p:cNvPr>
          <p:cNvSpPr/>
          <p:nvPr userDrawn="1"/>
        </p:nvSpPr>
        <p:spPr>
          <a:xfrm>
            <a:off x="553443" y="0"/>
            <a:ext cx="11105522" cy="62446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AC6E25B-7977-E725-B84F-07CA54BB4973}"/>
              </a:ext>
            </a:extLst>
          </p:cNvPr>
          <p:cNvSpPr/>
          <p:nvPr userDrawn="1"/>
        </p:nvSpPr>
        <p:spPr>
          <a:xfrm>
            <a:off x="877579" y="0"/>
            <a:ext cx="10460969" cy="587278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a16="http://schemas.microsoft.com/office/drawing/2014/main" id="{0EE757CA-B891-A6E4-F7DB-FFB1DBFDA0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1275" y="5738220"/>
            <a:ext cx="1207554" cy="354511"/>
          </a:xfrm>
          <a:prstGeom prst="rect">
            <a:avLst/>
          </a:prstGeom>
        </p:spPr>
      </p:pic>
      <p:sp>
        <p:nvSpPr>
          <p:cNvPr id="2" name="Title 1">
            <a:extLst>
              <a:ext uri="{FF2B5EF4-FFF2-40B4-BE49-F238E27FC236}">
                <a16:creationId xmlns:a16="http://schemas.microsoft.com/office/drawing/2014/main" id="{115CA519-6BA6-FAC8-3545-2E7E3CBDE2A9}"/>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22" name="Picture Placeholder 17">
            <a:extLst>
              <a:ext uri="{FF2B5EF4-FFF2-40B4-BE49-F238E27FC236}">
                <a16:creationId xmlns:a16="http://schemas.microsoft.com/office/drawing/2014/main" id="{6A1AC1B6-9CB9-19D8-8BDC-EDC0B6C19DBE}"/>
              </a:ext>
            </a:extLst>
          </p:cNvPr>
          <p:cNvSpPr>
            <a:spLocks noGrp="1" noChangeAspect="1"/>
          </p:cNvSpPr>
          <p:nvPr>
            <p:ph type="pic" sz="quarter" idx="12"/>
          </p:nvPr>
        </p:nvSpPr>
        <p:spPr>
          <a:xfrm>
            <a:off x="1375868"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20" name="Text Placeholder 19">
            <a:extLst>
              <a:ext uri="{FF2B5EF4-FFF2-40B4-BE49-F238E27FC236}">
                <a16:creationId xmlns:a16="http://schemas.microsoft.com/office/drawing/2014/main" id="{DAB2A93C-DB99-8217-D74F-D08E610FA758}"/>
              </a:ext>
            </a:extLst>
          </p:cNvPr>
          <p:cNvSpPr>
            <a:spLocks noGrp="1"/>
          </p:cNvSpPr>
          <p:nvPr>
            <p:ph type="body" sz="quarter" idx="13"/>
          </p:nvPr>
        </p:nvSpPr>
        <p:spPr>
          <a:xfrm>
            <a:off x="1326173"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21" name="Text Placeholder 19">
            <a:extLst>
              <a:ext uri="{FF2B5EF4-FFF2-40B4-BE49-F238E27FC236}">
                <a16:creationId xmlns:a16="http://schemas.microsoft.com/office/drawing/2014/main" id="{61950EAA-EB4E-8768-AFC9-A0356AECFE12}"/>
              </a:ext>
            </a:extLst>
          </p:cNvPr>
          <p:cNvSpPr>
            <a:spLocks noGrp="1"/>
          </p:cNvSpPr>
          <p:nvPr>
            <p:ph type="body" sz="quarter" idx="14"/>
          </p:nvPr>
        </p:nvSpPr>
        <p:spPr>
          <a:xfrm>
            <a:off x="1328309"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1" name="Picture Placeholder 17">
            <a:extLst>
              <a:ext uri="{FF2B5EF4-FFF2-40B4-BE49-F238E27FC236}">
                <a16:creationId xmlns:a16="http://schemas.microsoft.com/office/drawing/2014/main" id="{E3B18CDB-3FF1-EC8E-EA8A-31E9BF81747A}"/>
              </a:ext>
            </a:extLst>
          </p:cNvPr>
          <p:cNvSpPr>
            <a:spLocks noGrp="1" noChangeAspect="1"/>
          </p:cNvSpPr>
          <p:nvPr>
            <p:ph type="pic" sz="quarter" idx="17"/>
          </p:nvPr>
        </p:nvSpPr>
        <p:spPr>
          <a:xfrm>
            <a:off x="3828270"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3" name="Text Placeholder 19">
            <a:extLst>
              <a:ext uri="{FF2B5EF4-FFF2-40B4-BE49-F238E27FC236}">
                <a16:creationId xmlns:a16="http://schemas.microsoft.com/office/drawing/2014/main" id="{EAB1EC17-F1C7-0781-4F52-DEE9122BBC9D}"/>
              </a:ext>
            </a:extLst>
          </p:cNvPr>
          <p:cNvSpPr>
            <a:spLocks noGrp="1"/>
          </p:cNvSpPr>
          <p:nvPr>
            <p:ph type="body" sz="quarter" idx="19"/>
          </p:nvPr>
        </p:nvSpPr>
        <p:spPr>
          <a:xfrm>
            <a:off x="3763663" y="3926721"/>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2" name="Text Placeholder 19">
            <a:extLst>
              <a:ext uri="{FF2B5EF4-FFF2-40B4-BE49-F238E27FC236}">
                <a16:creationId xmlns:a16="http://schemas.microsoft.com/office/drawing/2014/main" id="{9E2E4E06-43E3-5309-A921-59117EDFEA1A}"/>
              </a:ext>
            </a:extLst>
          </p:cNvPr>
          <p:cNvSpPr>
            <a:spLocks noGrp="1"/>
          </p:cNvSpPr>
          <p:nvPr>
            <p:ph type="body" sz="quarter" idx="18"/>
          </p:nvPr>
        </p:nvSpPr>
        <p:spPr>
          <a:xfrm>
            <a:off x="3765799" y="4286611"/>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0" name="Picture Placeholder 17">
            <a:extLst>
              <a:ext uri="{FF2B5EF4-FFF2-40B4-BE49-F238E27FC236}">
                <a16:creationId xmlns:a16="http://schemas.microsoft.com/office/drawing/2014/main" id="{2EB018F6-8206-135F-BF16-29E6E63FD099}"/>
              </a:ext>
            </a:extLst>
          </p:cNvPr>
          <p:cNvSpPr>
            <a:spLocks noGrp="1" noChangeAspect="1"/>
          </p:cNvSpPr>
          <p:nvPr>
            <p:ph type="pic" sz="quarter" idx="16"/>
          </p:nvPr>
        </p:nvSpPr>
        <p:spPr>
          <a:xfrm>
            <a:off x="6280672"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5" name="Text Placeholder 19">
            <a:extLst>
              <a:ext uri="{FF2B5EF4-FFF2-40B4-BE49-F238E27FC236}">
                <a16:creationId xmlns:a16="http://schemas.microsoft.com/office/drawing/2014/main" id="{13D50A41-E904-8A4E-6F0A-F980F8D64711}"/>
              </a:ext>
            </a:extLst>
          </p:cNvPr>
          <p:cNvSpPr>
            <a:spLocks noGrp="1"/>
          </p:cNvSpPr>
          <p:nvPr>
            <p:ph type="body" sz="quarter" idx="21"/>
          </p:nvPr>
        </p:nvSpPr>
        <p:spPr>
          <a:xfrm>
            <a:off x="6216065"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4" name="Text Placeholder 19">
            <a:extLst>
              <a:ext uri="{FF2B5EF4-FFF2-40B4-BE49-F238E27FC236}">
                <a16:creationId xmlns:a16="http://schemas.microsoft.com/office/drawing/2014/main" id="{D6CE30A5-8B65-384B-A8B9-6F711A521946}"/>
              </a:ext>
            </a:extLst>
          </p:cNvPr>
          <p:cNvSpPr>
            <a:spLocks noGrp="1"/>
          </p:cNvSpPr>
          <p:nvPr>
            <p:ph type="body" sz="quarter" idx="20"/>
          </p:nvPr>
        </p:nvSpPr>
        <p:spPr>
          <a:xfrm>
            <a:off x="6218201"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29" name="Picture Placeholder 17">
            <a:extLst>
              <a:ext uri="{FF2B5EF4-FFF2-40B4-BE49-F238E27FC236}">
                <a16:creationId xmlns:a16="http://schemas.microsoft.com/office/drawing/2014/main" id="{D1C71745-769D-8F16-2B61-EF5D4012F1E3}"/>
              </a:ext>
            </a:extLst>
          </p:cNvPr>
          <p:cNvSpPr>
            <a:spLocks noGrp="1" noChangeAspect="1"/>
          </p:cNvSpPr>
          <p:nvPr>
            <p:ph type="pic" sz="quarter" idx="15"/>
          </p:nvPr>
        </p:nvSpPr>
        <p:spPr>
          <a:xfrm>
            <a:off x="8733074"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7" name="Text Placeholder 19">
            <a:extLst>
              <a:ext uri="{FF2B5EF4-FFF2-40B4-BE49-F238E27FC236}">
                <a16:creationId xmlns:a16="http://schemas.microsoft.com/office/drawing/2014/main" id="{D6D40AAC-2768-6F48-97AE-FD958D89FD8E}"/>
              </a:ext>
            </a:extLst>
          </p:cNvPr>
          <p:cNvSpPr>
            <a:spLocks noGrp="1"/>
          </p:cNvSpPr>
          <p:nvPr>
            <p:ph type="body" sz="quarter" idx="23"/>
          </p:nvPr>
        </p:nvSpPr>
        <p:spPr>
          <a:xfrm>
            <a:off x="8666331"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6" name="Text Placeholder 19">
            <a:extLst>
              <a:ext uri="{FF2B5EF4-FFF2-40B4-BE49-F238E27FC236}">
                <a16:creationId xmlns:a16="http://schemas.microsoft.com/office/drawing/2014/main" id="{85652007-C32E-173C-2A5F-B1C08D6140DD}"/>
              </a:ext>
            </a:extLst>
          </p:cNvPr>
          <p:cNvSpPr>
            <a:spLocks noGrp="1"/>
          </p:cNvSpPr>
          <p:nvPr>
            <p:ph type="body" sz="quarter" idx="22"/>
          </p:nvPr>
        </p:nvSpPr>
        <p:spPr>
          <a:xfrm>
            <a:off x="8668467"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AD4DF5-3AA4-926D-00B1-1C24F968F4AD}"/>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CE3EC206-AFEC-E74D-0522-B0D47B2E7A6E}"/>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19687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41740FC-E682-E87B-87BB-213396FD2DF6}"/>
              </a:ext>
            </a:extLst>
          </p:cNvPr>
          <p:cNvSpPr/>
          <p:nvPr userDrawn="1"/>
        </p:nvSpPr>
        <p:spPr>
          <a:xfrm>
            <a:off x="553443" y="0"/>
            <a:ext cx="11105522" cy="62446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AC6E25B-7977-E725-B84F-07CA54BB4973}"/>
              </a:ext>
            </a:extLst>
          </p:cNvPr>
          <p:cNvSpPr/>
          <p:nvPr userDrawn="1"/>
        </p:nvSpPr>
        <p:spPr>
          <a:xfrm>
            <a:off x="877579" y="0"/>
            <a:ext cx="10460969" cy="587278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a16="http://schemas.microsoft.com/office/drawing/2014/main" id="{0EE757CA-B891-A6E4-F7DB-FFB1DBFDA0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1275" y="5738220"/>
            <a:ext cx="1207554" cy="354511"/>
          </a:xfrm>
          <a:prstGeom prst="rect">
            <a:avLst/>
          </a:prstGeom>
        </p:spPr>
      </p:pic>
      <p:sp>
        <p:nvSpPr>
          <p:cNvPr id="2" name="Title 1">
            <a:extLst>
              <a:ext uri="{FF2B5EF4-FFF2-40B4-BE49-F238E27FC236}">
                <a16:creationId xmlns:a16="http://schemas.microsoft.com/office/drawing/2014/main" id="{115CA519-6BA6-FAC8-3545-2E7E3CBDE2A9}"/>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22" name="Picture Placeholder 17">
            <a:extLst>
              <a:ext uri="{FF2B5EF4-FFF2-40B4-BE49-F238E27FC236}">
                <a16:creationId xmlns:a16="http://schemas.microsoft.com/office/drawing/2014/main" id="{6A1AC1B6-9CB9-19D8-8BDC-EDC0B6C19DBE}"/>
              </a:ext>
            </a:extLst>
          </p:cNvPr>
          <p:cNvSpPr>
            <a:spLocks noGrp="1" noChangeAspect="1"/>
          </p:cNvSpPr>
          <p:nvPr>
            <p:ph type="pic" sz="quarter" idx="12"/>
          </p:nvPr>
        </p:nvSpPr>
        <p:spPr>
          <a:xfrm>
            <a:off x="168136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0" name="Text Placeholder 19">
            <a:extLst>
              <a:ext uri="{FF2B5EF4-FFF2-40B4-BE49-F238E27FC236}">
                <a16:creationId xmlns:a16="http://schemas.microsoft.com/office/drawing/2014/main" id="{DAB2A93C-DB99-8217-D74F-D08E610FA758}"/>
              </a:ext>
            </a:extLst>
          </p:cNvPr>
          <p:cNvSpPr>
            <a:spLocks noGrp="1"/>
          </p:cNvSpPr>
          <p:nvPr>
            <p:ph type="body" sz="quarter" idx="13"/>
          </p:nvPr>
        </p:nvSpPr>
        <p:spPr>
          <a:xfrm>
            <a:off x="1106424"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21" name="Text Placeholder 19">
            <a:extLst>
              <a:ext uri="{FF2B5EF4-FFF2-40B4-BE49-F238E27FC236}">
                <a16:creationId xmlns:a16="http://schemas.microsoft.com/office/drawing/2014/main" id="{61950EAA-EB4E-8768-AFC9-A0356AECFE12}"/>
              </a:ext>
            </a:extLst>
          </p:cNvPr>
          <p:cNvSpPr>
            <a:spLocks noGrp="1"/>
          </p:cNvSpPr>
          <p:nvPr>
            <p:ph type="body" sz="quarter" idx="14"/>
          </p:nvPr>
        </p:nvSpPr>
        <p:spPr>
          <a:xfrm>
            <a:off x="1106424"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46" name="Picture Placeholder 17">
            <a:extLst>
              <a:ext uri="{FF2B5EF4-FFF2-40B4-BE49-F238E27FC236}">
                <a16:creationId xmlns:a16="http://schemas.microsoft.com/office/drawing/2014/main" id="{B23EF08B-7D0C-7D96-413D-71C22E3F74D0}"/>
              </a:ext>
            </a:extLst>
          </p:cNvPr>
          <p:cNvSpPr>
            <a:spLocks noGrp="1" noChangeAspect="1"/>
          </p:cNvSpPr>
          <p:nvPr>
            <p:ph type="pic" sz="quarter" idx="26"/>
          </p:nvPr>
        </p:nvSpPr>
        <p:spPr>
          <a:xfrm>
            <a:off x="168136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45" name="Text Placeholder 19">
            <a:extLst>
              <a:ext uri="{FF2B5EF4-FFF2-40B4-BE49-F238E27FC236}">
                <a16:creationId xmlns:a16="http://schemas.microsoft.com/office/drawing/2014/main" id="{A6866782-6675-4F37-E5D2-68CB0191C1A7}"/>
              </a:ext>
            </a:extLst>
          </p:cNvPr>
          <p:cNvSpPr>
            <a:spLocks noGrp="1"/>
          </p:cNvSpPr>
          <p:nvPr>
            <p:ph type="body" sz="quarter" idx="25"/>
          </p:nvPr>
        </p:nvSpPr>
        <p:spPr>
          <a:xfrm>
            <a:off x="1106424"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44" name="Text Placeholder 19">
            <a:extLst>
              <a:ext uri="{FF2B5EF4-FFF2-40B4-BE49-F238E27FC236}">
                <a16:creationId xmlns:a16="http://schemas.microsoft.com/office/drawing/2014/main" id="{9F53AB27-DDFA-AA5D-8253-546C9BBA9CE7}"/>
              </a:ext>
            </a:extLst>
          </p:cNvPr>
          <p:cNvSpPr>
            <a:spLocks noGrp="1"/>
          </p:cNvSpPr>
          <p:nvPr>
            <p:ph type="body" sz="quarter" idx="24"/>
          </p:nvPr>
        </p:nvSpPr>
        <p:spPr>
          <a:xfrm>
            <a:off x="1106424"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1" name="Picture Placeholder 17">
            <a:extLst>
              <a:ext uri="{FF2B5EF4-FFF2-40B4-BE49-F238E27FC236}">
                <a16:creationId xmlns:a16="http://schemas.microsoft.com/office/drawing/2014/main" id="{E3B18CDB-3FF1-EC8E-EA8A-31E9BF81747A}"/>
              </a:ext>
            </a:extLst>
          </p:cNvPr>
          <p:cNvSpPr>
            <a:spLocks noGrp="1" noChangeAspect="1"/>
          </p:cNvSpPr>
          <p:nvPr>
            <p:ph type="pic" sz="quarter" idx="17"/>
          </p:nvPr>
        </p:nvSpPr>
        <p:spPr>
          <a:xfrm>
            <a:off x="422675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3" name="Text Placeholder 19">
            <a:extLst>
              <a:ext uri="{FF2B5EF4-FFF2-40B4-BE49-F238E27FC236}">
                <a16:creationId xmlns:a16="http://schemas.microsoft.com/office/drawing/2014/main" id="{EAB1EC17-F1C7-0781-4F52-DEE9122BBC9D}"/>
              </a:ext>
            </a:extLst>
          </p:cNvPr>
          <p:cNvSpPr>
            <a:spLocks noGrp="1"/>
          </p:cNvSpPr>
          <p:nvPr>
            <p:ph type="body" sz="quarter" idx="19"/>
          </p:nvPr>
        </p:nvSpPr>
        <p:spPr>
          <a:xfrm>
            <a:off x="3639312"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2" name="Text Placeholder 19">
            <a:extLst>
              <a:ext uri="{FF2B5EF4-FFF2-40B4-BE49-F238E27FC236}">
                <a16:creationId xmlns:a16="http://schemas.microsoft.com/office/drawing/2014/main" id="{9E2E4E06-43E3-5309-A921-59117EDFEA1A}"/>
              </a:ext>
            </a:extLst>
          </p:cNvPr>
          <p:cNvSpPr>
            <a:spLocks noGrp="1"/>
          </p:cNvSpPr>
          <p:nvPr>
            <p:ph type="body" sz="quarter" idx="18"/>
          </p:nvPr>
        </p:nvSpPr>
        <p:spPr>
          <a:xfrm>
            <a:off x="3639312"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16" name="Picture Placeholder 17">
            <a:extLst>
              <a:ext uri="{FF2B5EF4-FFF2-40B4-BE49-F238E27FC236}">
                <a16:creationId xmlns:a16="http://schemas.microsoft.com/office/drawing/2014/main" id="{DD9CE7E9-3BC2-0321-457B-61D363708B38}"/>
              </a:ext>
            </a:extLst>
          </p:cNvPr>
          <p:cNvSpPr>
            <a:spLocks noGrp="1" noChangeAspect="1"/>
          </p:cNvSpPr>
          <p:nvPr>
            <p:ph type="pic" sz="quarter" idx="29"/>
          </p:nvPr>
        </p:nvSpPr>
        <p:spPr>
          <a:xfrm>
            <a:off x="422675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3" name="Text Placeholder 19">
            <a:extLst>
              <a:ext uri="{FF2B5EF4-FFF2-40B4-BE49-F238E27FC236}">
                <a16:creationId xmlns:a16="http://schemas.microsoft.com/office/drawing/2014/main" id="{70DD1941-A469-A457-B987-E0E2C300A8AE}"/>
              </a:ext>
            </a:extLst>
          </p:cNvPr>
          <p:cNvSpPr>
            <a:spLocks noGrp="1"/>
          </p:cNvSpPr>
          <p:nvPr>
            <p:ph type="body" sz="quarter" idx="31"/>
          </p:nvPr>
        </p:nvSpPr>
        <p:spPr>
          <a:xfrm>
            <a:off x="3639312"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18" name="Text Placeholder 19">
            <a:extLst>
              <a:ext uri="{FF2B5EF4-FFF2-40B4-BE49-F238E27FC236}">
                <a16:creationId xmlns:a16="http://schemas.microsoft.com/office/drawing/2014/main" id="{D6B84B7D-A7EC-6FE1-9925-F78AF0DE230F}"/>
              </a:ext>
            </a:extLst>
          </p:cNvPr>
          <p:cNvSpPr>
            <a:spLocks noGrp="1"/>
          </p:cNvSpPr>
          <p:nvPr>
            <p:ph type="body" sz="quarter" idx="30"/>
          </p:nvPr>
        </p:nvSpPr>
        <p:spPr>
          <a:xfrm>
            <a:off x="3639312"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0" name="Picture Placeholder 17">
            <a:extLst>
              <a:ext uri="{FF2B5EF4-FFF2-40B4-BE49-F238E27FC236}">
                <a16:creationId xmlns:a16="http://schemas.microsoft.com/office/drawing/2014/main" id="{2EB018F6-8206-135F-BF16-29E6E63FD099}"/>
              </a:ext>
            </a:extLst>
          </p:cNvPr>
          <p:cNvSpPr>
            <a:spLocks noGrp="1" noChangeAspect="1"/>
          </p:cNvSpPr>
          <p:nvPr>
            <p:ph type="pic" sz="quarter" idx="16"/>
          </p:nvPr>
        </p:nvSpPr>
        <p:spPr>
          <a:xfrm>
            <a:off x="677214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5" name="Text Placeholder 19">
            <a:extLst>
              <a:ext uri="{FF2B5EF4-FFF2-40B4-BE49-F238E27FC236}">
                <a16:creationId xmlns:a16="http://schemas.microsoft.com/office/drawing/2014/main" id="{13D50A41-E904-8A4E-6F0A-F980F8D64711}"/>
              </a:ext>
            </a:extLst>
          </p:cNvPr>
          <p:cNvSpPr>
            <a:spLocks noGrp="1"/>
          </p:cNvSpPr>
          <p:nvPr>
            <p:ph type="body" sz="quarter" idx="21"/>
          </p:nvPr>
        </p:nvSpPr>
        <p:spPr>
          <a:xfrm>
            <a:off x="6172200"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4" name="Text Placeholder 19">
            <a:extLst>
              <a:ext uri="{FF2B5EF4-FFF2-40B4-BE49-F238E27FC236}">
                <a16:creationId xmlns:a16="http://schemas.microsoft.com/office/drawing/2014/main" id="{D6CE30A5-8B65-384B-A8B9-6F711A521946}"/>
              </a:ext>
            </a:extLst>
          </p:cNvPr>
          <p:cNvSpPr>
            <a:spLocks noGrp="1"/>
          </p:cNvSpPr>
          <p:nvPr>
            <p:ph type="body" sz="quarter" idx="20"/>
          </p:nvPr>
        </p:nvSpPr>
        <p:spPr>
          <a:xfrm>
            <a:off x="6172200"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14" name="Picture Placeholder 17">
            <a:extLst>
              <a:ext uri="{FF2B5EF4-FFF2-40B4-BE49-F238E27FC236}">
                <a16:creationId xmlns:a16="http://schemas.microsoft.com/office/drawing/2014/main" id="{AA1AC2FE-336D-4E7F-2C86-6A8C29BA8F90}"/>
              </a:ext>
            </a:extLst>
          </p:cNvPr>
          <p:cNvSpPr>
            <a:spLocks noGrp="1" noChangeAspect="1"/>
          </p:cNvSpPr>
          <p:nvPr>
            <p:ph type="pic" sz="quarter" idx="28"/>
          </p:nvPr>
        </p:nvSpPr>
        <p:spPr>
          <a:xfrm>
            <a:off x="677214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7" name="Text Placeholder 19">
            <a:extLst>
              <a:ext uri="{FF2B5EF4-FFF2-40B4-BE49-F238E27FC236}">
                <a16:creationId xmlns:a16="http://schemas.microsoft.com/office/drawing/2014/main" id="{FA370BF1-09EC-DBE1-5118-8A92A0F90BC4}"/>
              </a:ext>
            </a:extLst>
          </p:cNvPr>
          <p:cNvSpPr>
            <a:spLocks noGrp="1"/>
          </p:cNvSpPr>
          <p:nvPr>
            <p:ph type="body" sz="quarter" idx="33"/>
          </p:nvPr>
        </p:nvSpPr>
        <p:spPr>
          <a:xfrm>
            <a:off x="6172200"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25" name="Text Placeholder 19">
            <a:extLst>
              <a:ext uri="{FF2B5EF4-FFF2-40B4-BE49-F238E27FC236}">
                <a16:creationId xmlns:a16="http://schemas.microsoft.com/office/drawing/2014/main" id="{5089D72C-E865-F5D3-CB1E-050AEF684453}"/>
              </a:ext>
            </a:extLst>
          </p:cNvPr>
          <p:cNvSpPr>
            <a:spLocks noGrp="1"/>
          </p:cNvSpPr>
          <p:nvPr>
            <p:ph type="body" sz="quarter" idx="32"/>
          </p:nvPr>
        </p:nvSpPr>
        <p:spPr>
          <a:xfrm>
            <a:off x="6172200"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29" name="Picture Placeholder 17">
            <a:extLst>
              <a:ext uri="{FF2B5EF4-FFF2-40B4-BE49-F238E27FC236}">
                <a16:creationId xmlns:a16="http://schemas.microsoft.com/office/drawing/2014/main" id="{D1C71745-769D-8F16-2B61-EF5D4012F1E3}"/>
              </a:ext>
            </a:extLst>
          </p:cNvPr>
          <p:cNvSpPr>
            <a:spLocks noGrp="1" noChangeAspect="1"/>
          </p:cNvSpPr>
          <p:nvPr>
            <p:ph type="pic" sz="quarter" idx="15"/>
          </p:nvPr>
        </p:nvSpPr>
        <p:spPr>
          <a:xfrm>
            <a:off x="9317533"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7" name="Text Placeholder 19">
            <a:extLst>
              <a:ext uri="{FF2B5EF4-FFF2-40B4-BE49-F238E27FC236}">
                <a16:creationId xmlns:a16="http://schemas.microsoft.com/office/drawing/2014/main" id="{D6D40AAC-2768-6F48-97AE-FD958D89FD8E}"/>
              </a:ext>
            </a:extLst>
          </p:cNvPr>
          <p:cNvSpPr>
            <a:spLocks noGrp="1"/>
          </p:cNvSpPr>
          <p:nvPr>
            <p:ph type="body" sz="quarter" idx="23"/>
          </p:nvPr>
        </p:nvSpPr>
        <p:spPr>
          <a:xfrm>
            <a:off x="8705088"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6" name="Text Placeholder 19">
            <a:extLst>
              <a:ext uri="{FF2B5EF4-FFF2-40B4-BE49-F238E27FC236}">
                <a16:creationId xmlns:a16="http://schemas.microsoft.com/office/drawing/2014/main" id="{85652007-C32E-173C-2A5F-B1C08D6140DD}"/>
              </a:ext>
            </a:extLst>
          </p:cNvPr>
          <p:cNvSpPr>
            <a:spLocks noGrp="1"/>
          </p:cNvSpPr>
          <p:nvPr>
            <p:ph type="body" sz="quarter" idx="22"/>
          </p:nvPr>
        </p:nvSpPr>
        <p:spPr>
          <a:xfrm>
            <a:off x="8705088"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47" name="Picture Placeholder 17">
            <a:extLst>
              <a:ext uri="{FF2B5EF4-FFF2-40B4-BE49-F238E27FC236}">
                <a16:creationId xmlns:a16="http://schemas.microsoft.com/office/drawing/2014/main" id="{4F7ECA98-24CD-8CC5-A3EC-BFF5E9B11748}"/>
              </a:ext>
            </a:extLst>
          </p:cNvPr>
          <p:cNvSpPr>
            <a:spLocks noGrp="1" noChangeAspect="1"/>
          </p:cNvSpPr>
          <p:nvPr>
            <p:ph type="pic" sz="quarter" idx="27"/>
          </p:nvPr>
        </p:nvSpPr>
        <p:spPr>
          <a:xfrm>
            <a:off x="9317533"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42" name="Text Placeholder 19">
            <a:extLst>
              <a:ext uri="{FF2B5EF4-FFF2-40B4-BE49-F238E27FC236}">
                <a16:creationId xmlns:a16="http://schemas.microsoft.com/office/drawing/2014/main" id="{46CBECF2-D93E-3DF9-064C-CB4A3262B691}"/>
              </a:ext>
            </a:extLst>
          </p:cNvPr>
          <p:cNvSpPr>
            <a:spLocks noGrp="1"/>
          </p:cNvSpPr>
          <p:nvPr>
            <p:ph type="body" sz="quarter" idx="35"/>
          </p:nvPr>
        </p:nvSpPr>
        <p:spPr>
          <a:xfrm>
            <a:off x="8705088"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41" name="Text Placeholder 19">
            <a:extLst>
              <a:ext uri="{FF2B5EF4-FFF2-40B4-BE49-F238E27FC236}">
                <a16:creationId xmlns:a16="http://schemas.microsoft.com/office/drawing/2014/main" id="{71E06E16-A083-B853-8155-7FF97AD1DE8F}"/>
              </a:ext>
            </a:extLst>
          </p:cNvPr>
          <p:cNvSpPr>
            <a:spLocks noGrp="1"/>
          </p:cNvSpPr>
          <p:nvPr>
            <p:ph type="body" sz="quarter" idx="34"/>
          </p:nvPr>
        </p:nvSpPr>
        <p:spPr>
          <a:xfrm>
            <a:off x="8705088"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AD4DF5-3AA4-926D-00B1-1C24F968F4AD}"/>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CE3EC206-AFEC-E74D-0522-B0D47B2E7A6E}"/>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2232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228600" y="6356350"/>
            <a:ext cx="4114800" cy="365125"/>
          </a:xfrm>
          <a:prstGeom prst="rect">
            <a:avLst/>
          </a:prstGeom>
        </p:spPr>
        <p:txBody>
          <a:bodyPr vert="horz" lIns="91440" tIns="45720" rIns="91440" bIns="45720" rtlCol="0" anchor="ctr"/>
          <a:lstStyle>
            <a:lvl1pPr algn="l">
              <a:defRPr sz="1200">
                <a:solidFill>
                  <a:schemeClr val="tx1"/>
                </a:solidFill>
                <a:latin typeface="Gill Sans Nova Light" panose="020F0302020204030204" pitchFamily="34" charset="0"/>
                <a:cs typeface="Gill Sans Nova Light" panose="020F0302020204030204" pitchFamily="34" charset="0"/>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208008" y="6356350"/>
            <a:ext cx="2743200" cy="365125"/>
          </a:xfrm>
          <a:prstGeom prst="rect">
            <a:avLst/>
          </a:prstGeom>
        </p:spPr>
        <p:txBody>
          <a:bodyPr vert="horz" lIns="91440" tIns="45720" rIns="91440" bIns="45720" rtlCol="0" anchor="ctr"/>
          <a:lstStyle>
            <a:lvl1pPr algn="r">
              <a:defRPr sz="1200">
                <a:solidFill>
                  <a:schemeClr val="tx1"/>
                </a:solidFill>
                <a:latin typeface="Gill Sans Nova Light" panose="020F0302020204030204" pitchFamily="34" charset="0"/>
                <a:cs typeface="Gill Sans Nova Light" panose="020F03020202040302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8" r:id="rId2"/>
    <p:sldLayoutId id="2147483659" r:id="rId3"/>
    <p:sldLayoutId id="2147483651" r:id="rId4"/>
    <p:sldLayoutId id="2147483650" r:id="rId5"/>
    <p:sldLayoutId id="2147483663" r:id="rId6"/>
    <p:sldLayoutId id="2147483665" r:id="rId7"/>
    <p:sldLayoutId id="2147483660" r:id="rId8"/>
    <p:sldLayoutId id="2147483661" r:id="rId9"/>
    <p:sldLayoutId id="2147483662" r:id="rId10"/>
    <p:sldLayoutId id="2147483666" r:id="rId11"/>
    <p:sldLayoutId id="2147483653" r:id="rId12"/>
    <p:sldLayoutId id="2147483664" r:id="rId13"/>
    <p:sldLayoutId id="2147483667" r:id="rId14"/>
    <p:sldLayoutId id="2147483652" r:id="rId15"/>
    <p:sldLayoutId id="2147483654" r:id="rId16"/>
    <p:sldLayoutId id="2147483655" r:id="rId17"/>
    <p:sldLayoutId id="2147483656" r:id="rId18"/>
    <p:sldLayoutId id="2147483657" r:id="rId19"/>
  </p:sldLayoutIdLst>
  <p:hf hdr="0" dt="0"/>
  <p:txStyles>
    <p:titleStyle>
      <a:lvl1pPr algn="l" defTabSz="914400" rtl="0" eaLnBrk="1" latinLnBrk="0" hangingPunct="1">
        <a:lnSpc>
          <a:spcPct val="90000"/>
        </a:lnSpc>
        <a:spcBef>
          <a:spcPct val="0"/>
        </a:spcBef>
        <a:buNone/>
        <a:defRPr sz="4400" kern="1200">
          <a:solidFill>
            <a:schemeClr val="accent3"/>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73292A"/>
        </a:buClr>
        <a:buFont typeface="Arial" panose="020B0604020202020204" pitchFamily="34" charset="0"/>
        <a:buChar char="•"/>
        <a:defRPr sz="2800" kern="1200">
          <a:solidFill>
            <a:schemeClr val="accent3"/>
          </a:solidFill>
          <a:latin typeface="+mn-lt"/>
          <a:ea typeface="+mn-ea"/>
          <a:cs typeface="+mn-cs"/>
        </a:defRPr>
      </a:lvl1pPr>
      <a:lvl2pPr marL="685800" indent="-228600" algn="l" defTabSz="914400" rtl="0" eaLnBrk="1" latinLnBrk="0" hangingPunct="1">
        <a:lnSpc>
          <a:spcPct val="90000"/>
        </a:lnSpc>
        <a:spcBef>
          <a:spcPts val="500"/>
        </a:spcBef>
        <a:buClr>
          <a:srgbClr val="73292A"/>
        </a:buClr>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Clr>
          <a:srgbClr val="73292A"/>
        </a:buClr>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Quiz" TargetMode="External"/><Relationship Id="rId2" Type="http://schemas.openxmlformats.org/officeDocument/2006/relationships/hyperlink" Target="https://www.google.com/search?q=chitkara+university&amp;rlz=1C1ONGR_en&amp;oq=chitkara+university&amp;aqs=chrome..69i57j69i61.6214j0j7&amp;sourceid=chrome&amp;ie=UTF-8#imgrc=TDc02ozqZCKRJM%253A"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4180B-35BA-C28E-820F-59C84FBDD99A}"/>
              </a:ext>
            </a:extLst>
          </p:cNvPr>
          <p:cNvSpPr>
            <a:spLocks noGrp="1"/>
          </p:cNvSpPr>
          <p:nvPr>
            <p:ph type="ctrTitle"/>
          </p:nvPr>
        </p:nvSpPr>
        <p:spPr>
          <a:xfrm>
            <a:off x="2749296" y="3911205"/>
            <a:ext cx="6693408" cy="1108477"/>
          </a:xfrm>
        </p:spPr>
        <p:txBody>
          <a:bodyPr/>
          <a:lstStyle/>
          <a:p>
            <a:r>
              <a:rPr lang="en-US" sz="3600" dirty="0">
                <a:latin typeface="Algerian" panose="04020705040A02060702" pitchFamily="82" charset="0"/>
              </a:rPr>
              <a:t>PROJECT OVERVIEW</a:t>
            </a:r>
          </a:p>
        </p:txBody>
      </p:sp>
      <p:sp>
        <p:nvSpPr>
          <p:cNvPr id="3" name="Subtitle 2">
            <a:extLst>
              <a:ext uri="{FF2B5EF4-FFF2-40B4-BE49-F238E27FC236}">
                <a16:creationId xmlns:a16="http://schemas.microsoft.com/office/drawing/2014/main" id="{626260E8-21BF-1371-4767-5E86248A7A7B}"/>
              </a:ext>
            </a:extLst>
          </p:cNvPr>
          <p:cNvSpPr>
            <a:spLocks noGrp="1"/>
          </p:cNvSpPr>
          <p:nvPr>
            <p:ph type="subTitle" idx="1"/>
          </p:nvPr>
        </p:nvSpPr>
        <p:spPr/>
        <p:txBody>
          <a:bodyPr/>
          <a:lstStyle/>
          <a:p>
            <a:r>
              <a:rPr lang="en-US" dirty="0"/>
              <a:t>Mirjam Nilsson​</a:t>
            </a:r>
          </a:p>
        </p:txBody>
      </p:sp>
      <p:pic>
        <p:nvPicPr>
          <p:cNvPr id="5" name="Picture 4">
            <a:extLst>
              <a:ext uri="{FF2B5EF4-FFF2-40B4-BE49-F238E27FC236}">
                <a16:creationId xmlns:a16="http://schemas.microsoft.com/office/drawing/2014/main" id="{A73E6372-1856-A6DD-2BF7-F44DA71F13C1}"/>
              </a:ext>
            </a:extLst>
          </p:cNvPr>
          <p:cNvPicPr>
            <a:picLocks noChangeAspect="1"/>
          </p:cNvPicPr>
          <p:nvPr/>
        </p:nvPicPr>
        <p:blipFill rotWithShape="1">
          <a:blip r:embed="rId2"/>
          <a:srcRect l="17785" t="11164" r="17567" b="15755"/>
          <a:stretch/>
        </p:blipFill>
        <p:spPr>
          <a:xfrm>
            <a:off x="4663751" y="1428330"/>
            <a:ext cx="3015489" cy="2556587"/>
          </a:xfrm>
          <a:prstGeom prst="rect">
            <a:avLst/>
          </a:prstGeom>
        </p:spPr>
      </p:pic>
    </p:spTree>
    <p:extLst>
      <p:ext uri="{BB962C8B-B14F-4D97-AF65-F5344CB8AC3E}">
        <p14:creationId xmlns:p14="http://schemas.microsoft.com/office/powerpoint/2010/main" val="317718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2DF3698-4E61-96E3-7B1F-7F0F9EE43832}"/>
              </a:ext>
            </a:extLst>
          </p:cNvPr>
          <p:cNvSpPr txBox="1"/>
          <p:nvPr/>
        </p:nvSpPr>
        <p:spPr>
          <a:xfrm>
            <a:off x="247649" y="962025"/>
            <a:ext cx="4391025" cy="4524315"/>
          </a:xfrm>
          <a:prstGeom prst="rect">
            <a:avLst/>
          </a:prstGeom>
          <a:noFill/>
        </p:spPr>
        <p:txBody>
          <a:bodyPr wrap="square" rtlCol="0">
            <a:spAutoFit/>
          </a:bodyPr>
          <a:lstStyle/>
          <a:p>
            <a:pPr algn="ctr"/>
            <a:r>
              <a:rPr lang="en-IN" sz="7200" b="1" dirty="0">
                <a:solidFill>
                  <a:schemeClr val="accent3"/>
                </a:solidFill>
                <a:latin typeface="Algerian" panose="04020705040A02060702" pitchFamily="82" charset="0"/>
              </a:rPr>
              <a:t>Clip of working of</a:t>
            </a:r>
          </a:p>
          <a:p>
            <a:pPr algn="ctr"/>
            <a:r>
              <a:rPr lang="en-IN" sz="7200" b="1" dirty="0">
                <a:solidFill>
                  <a:schemeClr val="accent3"/>
                </a:solidFill>
                <a:latin typeface="Algerian" panose="04020705040A02060702" pitchFamily="82" charset="0"/>
              </a:rPr>
              <a:t> QUIZ </a:t>
            </a:r>
          </a:p>
        </p:txBody>
      </p:sp>
      <p:pic>
        <p:nvPicPr>
          <p:cNvPr id="2" name="20221208_093157">
            <a:hlinkClick r:id="" action="ppaction://media"/>
            <a:extLst>
              <a:ext uri="{FF2B5EF4-FFF2-40B4-BE49-F238E27FC236}">
                <a16:creationId xmlns:a16="http://schemas.microsoft.com/office/drawing/2014/main" id="{5854A049-073D-360F-4F3F-020D8F61DF1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31671" y="112909"/>
            <a:ext cx="7738083" cy="6222546"/>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2985610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2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2094D-52D4-EB74-4D3D-4A6F9602F7EE}"/>
              </a:ext>
            </a:extLst>
          </p:cNvPr>
          <p:cNvSpPr>
            <a:spLocks noGrp="1"/>
          </p:cNvSpPr>
          <p:nvPr>
            <p:ph type="title"/>
          </p:nvPr>
        </p:nvSpPr>
        <p:spPr>
          <a:xfrm>
            <a:off x="1140076" y="2214154"/>
            <a:ext cx="3525230" cy="2709610"/>
          </a:xfrm>
        </p:spPr>
        <p:txBody>
          <a:bodyPr>
            <a:normAutofit fontScale="90000"/>
          </a:bodyPr>
          <a:lstStyle/>
          <a:p>
            <a:pPr algn="l">
              <a:lnSpc>
                <a:spcPct val="100000"/>
              </a:lnSpc>
            </a:pPr>
            <a:br>
              <a:rPr lang="en-IN" sz="2400" b="1" dirty="0">
                <a:solidFill>
                  <a:schemeClr val="tx1"/>
                </a:solidFill>
                <a:latin typeface="Bahnschrift Condensed" panose="020B0502040204020203" pitchFamily="34" charset="0"/>
                <a:sym typeface="Wingdings" panose="05000000000000000000" pitchFamily="2" charset="2"/>
              </a:rPr>
            </a:br>
            <a:r>
              <a:rPr lang="en-IN" sz="2400" b="1" dirty="0">
                <a:solidFill>
                  <a:schemeClr val="tx1"/>
                </a:solidFill>
                <a:latin typeface="Bahnschrift Condensed" panose="020B0502040204020203" pitchFamily="34" charset="0"/>
                <a:sym typeface="Wingdings" panose="05000000000000000000" pitchFamily="2" charset="2"/>
              </a:rPr>
              <a:t></a:t>
            </a:r>
            <a:r>
              <a:rPr lang="en-IN" sz="2400" b="1" dirty="0">
                <a:solidFill>
                  <a:srgbClr val="40844E"/>
                </a:solidFill>
                <a:latin typeface="Bahnschrift Condensed" panose="020B0502040204020203" pitchFamily="34" charset="0"/>
                <a:sym typeface="Wingdings" panose="05000000000000000000" pitchFamily="2" charset="2"/>
              </a:rPr>
              <a:t>  </a:t>
            </a:r>
            <a:r>
              <a:rPr lang="en-IN" sz="2400" b="1" i="0" dirty="0">
                <a:solidFill>
                  <a:srgbClr val="40844E"/>
                </a:solidFill>
                <a:effectLst/>
                <a:latin typeface="Bahnschrift Condensed" panose="020B0502040204020203" pitchFamily="34" charset="0"/>
              </a:rPr>
              <a:t>Engage your audience.</a:t>
            </a:r>
            <a:br>
              <a:rPr lang="en-IN" sz="2400" b="1" i="0" dirty="0">
                <a:solidFill>
                  <a:srgbClr val="40844E"/>
                </a:solidFill>
                <a:effectLst/>
                <a:latin typeface="Bahnschrift Condensed" panose="020B0502040204020203" pitchFamily="34" charset="0"/>
              </a:rPr>
            </a:br>
            <a:r>
              <a:rPr lang="en-IN" sz="2400" b="1" i="0" dirty="0">
                <a:solidFill>
                  <a:schemeClr val="tx1"/>
                </a:solidFill>
                <a:effectLst/>
                <a:latin typeface="Bahnschrift Condensed" panose="020B0502040204020203" pitchFamily="34" charset="0"/>
                <a:sym typeface="Wingdings" panose="05000000000000000000" pitchFamily="2" charset="2"/>
              </a:rPr>
              <a:t></a:t>
            </a:r>
            <a:r>
              <a:rPr lang="en-IN" sz="2400" b="1" i="0" dirty="0">
                <a:solidFill>
                  <a:schemeClr val="accent1">
                    <a:lumMod val="75000"/>
                  </a:schemeClr>
                </a:solidFill>
                <a:effectLst/>
                <a:latin typeface="Bahnschrift Condensed" panose="020B0502040204020203" pitchFamily="34" charset="0"/>
                <a:sym typeface="Wingdings" panose="05000000000000000000" pitchFamily="2" charset="2"/>
              </a:rPr>
              <a:t>  </a:t>
            </a:r>
            <a:r>
              <a:rPr lang="en-US" sz="2400" b="1" dirty="0">
                <a:solidFill>
                  <a:schemeClr val="accent1">
                    <a:lumMod val="75000"/>
                  </a:schemeClr>
                </a:solidFill>
                <a:latin typeface="Bahnschrift Condensed" panose="020B0502040204020203" pitchFamily="34" charset="0"/>
              </a:rPr>
              <a:t>A </a:t>
            </a:r>
            <a:r>
              <a:rPr lang="en-US" sz="2400" b="1" i="0" dirty="0">
                <a:solidFill>
                  <a:schemeClr val="accent1">
                    <a:lumMod val="75000"/>
                  </a:schemeClr>
                </a:solidFill>
                <a:effectLst/>
                <a:latin typeface="Bahnschrift Condensed" panose="020B0502040204020203" pitchFamily="34" charset="0"/>
              </a:rPr>
              <a:t>large number of participants.</a:t>
            </a:r>
            <a:br>
              <a:rPr lang="en-US" sz="2400" b="0" i="0" dirty="0">
                <a:solidFill>
                  <a:srgbClr val="575153"/>
                </a:solidFill>
                <a:effectLst/>
                <a:latin typeface="Bahnschrift Condensed" panose="020B0502040204020203" pitchFamily="34" charset="0"/>
              </a:rPr>
            </a:br>
            <a:r>
              <a:rPr lang="en-US" sz="2400" b="0" i="0" dirty="0">
                <a:solidFill>
                  <a:schemeClr val="tx1"/>
                </a:solidFill>
                <a:effectLst/>
                <a:latin typeface="Bahnschrift Condensed" panose="020B0502040204020203" pitchFamily="34" charset="0"/>
                <a:sym typeface="Wingdings" panose="05000000000000000000" pitchFamily="2" charset="2"/>
              </a:rPr>
              <a:t></a:t>
            </a:r>
            <a:r>
              <a:rPr lang="en-US" sz="2400" b="0" i="0" dirty="0">
                <a:solidFill>
                  <a:srgbClr val="575153"/>
                </a:solidFill>
                <a:effectLst/>
                <a:latin typeface="Bahnschrift Condensed" panose="020B0502040204020203" pitchFamily="34" charset="0"/>
                <a:sym typeface="Wingdings" panose="05000000000000000000" pitchFamily="2" charset="2"/>
              </a:rPr>
              <a:t>  </a:t>
            </a:r>
            <a:r>
              <a:rPr lang="en-IN" sz="2400" b="1" dirty="0">
                <a:solidFill>
                  <a:srgbClr val="40844E"/>
                </a:solidFill>
                <a:latin typeface="Bahnschrift Condensed" panose="020B0502040204020203" pitchFamily="34" charset="0"/>
              </a:rPr>
              <a:t>R</a:t>
            </a:r>
            <a:r>
              <a:rPr lang="en-IN" sz="2400" b="1" i="0" dirty="0">
                <a:solidFill>
                  <a:srgbClr val="40844E"/>
                </a:solidFill>
                <a:effectLst/>
                <a:latin typeface="Bahnschrift Condensed" panose="020B0502040204020203" pitchFamily="34" charset="0"/>
              </a:rPr>
              <a:t>andomizing questions.</a:t>
            </a:r>
            <a:br>
              <a:rPr lang="en-IN" sz="2400" b="1" i="0" dirty="0">
                <a:solidFill>
                  <a:srgbClr val="40844E"/>
                </a:solidFill>
                <a:effectLst/>
                <a:latin typeface="Bahnschrift Condensed" panose="020B0502040204020203" pitchFamily="34" charset="0"/>
              </a:rPr>
            </a:br>
            <a:r>
              <a:rPr lang="en-IN" sz="2400" b="1" i="0" dirty="0">
                <a:solidFill>
                  <a:schemeClr val="tx1"/>
                </a:solidFill>
                <a:effectLst/>
                <a:latin typeface="Bahnschrift Condensed" panose="020B0502040204020203" pitchFamily="34" charset="0"/>
                <a:sym typeface="Wingdings" panose="05000000000000000000" pitchFamily="2" charset="2"/>
              </a:rPr>
              <a:t></a:t>
            </a:r>
            <a:r>
              <a:rPr lang="en-IN" sz="2400" b="1" i="0" dirty="0">
                <a:solidFill>
                  <a:srgbClr val="40844E"/>
                </a:solidFill>
                <a:effectLst/>
                <a:latin typeface="Bahnschrift Condensed" panose="020B0502040204020203" pitchFamily="34" charset="0"/>
                <a:sym typeface="Wingdings" panose="05000000000000000000" pitchFamily="2" charset="2"/>
              </a:rPr>
              <a:t>  </a:t>
            </a:r>
            <a:r>
              <a:rPr lang="en-US" sz="2400" b="1" i="0" dirty="0">
                <a:solidFill>
                  <a:schemeClr val="accent1">
                    <a:lumMod val="75000"/>
                  </a:schemeClr>
                </a:solidFill>
                <a:effectLst/>
                <a:latin typeface="Bahnschrift Condensed" panose="020B0502040204020203" pitchFamily="34" charset="0"/>
              </a:rPr>
              <a:t>Quiz results/ gain insight in      </a:t>
            </a:r>
            <a:br>
              <a:rPr lang="en-US" sz="2400" b="1" i="0" dirty="0">
                <a:solidFill>
                  <a:schemeClr val="accent1">
                    <a:lumMod val="75000"/>
                  </a:schemeClr>
                </a:solidFill>
                <a:effectLst/>
                <a:latin typeface="Bahnschrift Condensed" panose="020B0502040204020203" pitchFamily="34" charset="0"/>
              </a:rPr>
            </a:br>
            <a:r>
              <a:rPr lang="en-US" sz="2400" b="1" i="0" dirty="0">
                <a:solidFill>
                  <a:schemeClr val="accent1">
                    <a:lumMod val="75000"/>
                  </a:schemeClr>
                </a:solidFill>
                <a:effectLst/>
                <a:latin typeface="Bahnschrift Condensed" panose="020B0502040204020203" pitchFamily="34" charset="0"/>
              </a:rPr>
              <a:t>       audience.</a:t>
            </a:r>
            <a:br>
              <a:rPr lang="en-US" sz="2400" b="1" i="0" dirty="0">
                <a:solidFill>
                  <a:schemeClr val="accent1">
                    <a:lumMod val="75000"/>
                  </a:schemeClr>
                </a:solidFill>
                <a:effectLst/>
                <a:latin typeface="Bahnschrift Condensed" panose="020B0502040204020203" pitchFamily="34" charset="0"/>
              </a:rPr>
            </a:br>
            <a:r>
              <a:rPr lang="en-US" sz="2400" b="1" dirty="0">
                <a:solidFill>
                  <a:schemeClr val="tx1"/>
                </a:solidFill>
                <a:latin typeface="Bahnschrift Condensed" panose="020B0502040204020203" pitchFamily="34" charset="0"/>
                <a:sym typeface="Wingdings" panose="05000000000000000000" pitchFamily="2" charset="2"/>
              </a:rPr>
              <a:t></a:t>
            </a:r>
            <a:r>
              <a:rPr lang="en-US" sz="2400" b="1" dirty="0">
                <a:solidFill>
                  <a:schemeClr val="accent1">
                    <a:lumMod val="75000"/>
                  </a:schemeClr>
                </a:solidFill>
                <a:latin typeface="Bahnschrift Condensed" panose="020B0502040204020203" pitchFamily="34" charset="0"/>
                <a:sym typeface="Wingdings" panose="05000000000000000000" pitchFamily="2" charset="2"/>
              </a:rPr>
              <a:t>  </a:t>
            </a:r>
            <a:r>
              <a:rPr lang="en-IN" sz="2400" b="1" i="0" dirty="0">
                <a:solidFill>
                  <a:srgbClr val="40844E"/>
                </a:solidFill>
                <a:effectLst/>
                <a:latin typeface="Bahnschrift Condensed" panose="020B0502040204020203" pitchFamily="34" charset="0"/>
              </a:rPr>
              <a:t>No instructor needed</a:t>
            </a:r>
            <a:br>
              <a:rPr lang="en-IN" sz="1050" b="1" i="0" dirty="0">
                <a:solidFill>
                  <a:srgbClr val="40844E"/>
                </a:solidFill>
                <a:effectLst/>
                <a:latin typeface="Roboto" panose="02000000000000000000" pitchFamily="2" charset="0"/>
              </a:rPr>
            </a:br>
            <a:br>
              <a:rPr lang="en-US" sz="2400" b="1" i="0" dirty="0">
                <a:solidFill>
                  <a:schemeClr val="accent1">
                    <a:lumMod val="75000"/>
                  </a:schemeClr>
                </a:solidFill>
                <a:effectLst/>
                <a:latin typeface="Old English Text MT" panose="03040902040508030806" pitchFamily="66" charset="0"/>
              </a:rPr>
            </a:br>
            <a:br>
              <a:rPr lang="en-IN" sz="1000" b="1" dirty="0">
                <a:solidFill>
                  <a:srgbClr val="40844E"/>
                </a:solidFill>
                <a:latin typeface="Roboto" panose="02000000000000000000" pitchFamily="2" charset="0"/>
              </a:rPr>
            </a:br>
            <a:endParaRPr lang="en-IN" sz="2000" dirty="0">
              <a:latin typeface="Old English Text MT" panose="03040902040508030806" pitchFamily="66" charset="0"/>
            </a:endParaRPr>
          </a:p>
        </p:txBody>
      </p:sp>
      <p:sp>
        <p:nvSpPr>
          <p:cNvPr id="3" name="Content Placeholder 2">
            <a:extLst>
              <a:ext uri="{FF2B5EF4-FFF2-40B4-BE49-F238E27FC236}">
                <a16:creationId xmlns:a16="http://schemas.microsoft.com/office/drawing/2014/main" id="{BCF10E60-D44E-170B-FF91-36694982D170}"/>
              </a:ext>
            </a:extLst>
          </p:cNvPr>
          <p:cNvSpPr>
            <a:spLocks noGrp="1"/>
          </p:cNvSpPr>
          <p:nvPr>
            <p:ph idx="1"/>
          </p:nvPr>
        </p:nvSpPr>
        <p:spPr>
          <a:xfrm>
            <a:off x="7151914" y="1968760"/>
            <a:ext cx="4557281" cy="4329403"/>
          </a:xfrm>
        </p:spPr>
        <p:txBody>
          <a:bodyPr>
            <a:normAutofit/>
          </a:bodyPr>
          <a:lstStyle/>
          <a:p>
            <a:pPr marL="342900" indent="-342900">
              <a:lnSpc>
                <a:spcPct val="100000"/>
              </a:lnSpc>
              <a:buFont typeface="Wingdings" panose="05000000000000000000" pitchFamily="2" charset="2"/>
              <a:buChar char="à"/>
            </a:pPr>
            <a:r>
              <a:rPr lang="en-US" sz="2200" b="1" i="0" dirty="0">
                <a:solidFill>
                  <a:schemeClr val="tx1">
                    <a:lumMod val="65000"/>
                    <a:lumOff val="35000"/>
                  </a:schemeClr>
                </a:solidFill>
                <a:effectLst/>
                <a:latin typeface="Bahnschrift Condensed" panose="020B0502040204020203" pitchFamily="34" charset="0"/>
              </a:rPr>
              <a:t>The quiz might be testing a user’s logical    and interpretative skills rather than knowledge acquired.</a:t>
            </a:r>
          </a:p>
          <a:p>
            <a:pPr marL="342900" indent="-342900">
              <a:lnSpc>
                <a:spcPct val="100000"/>
              </a:lnSpc>
              <a:buFont typeface="Wingdings" panose="05000000000000000000" pitchFamily="2" charset="2"/>
              <a:buChar char="à"/>
            </a:pPr>
            <a:r>
              <a:rPr lang="en-US" sz="2200" b="1" i="0" dirty="0">
                <a:solidFill>
                  <a:srgbClr val="2F8953"/>
                </a:solidFill>
                <a:effectLst/>
                <a:latin typeface="Bahnschrift Condensed" panose="020B0502040204020203" pitchFamily="34" charset="0"/>
              </a:rPr>
              <a:t>Can restrict insights into how complete an understanding a learner has gained due to the element of chance </a:t>
            </a:r>
            <a:r>
              <a:rPr lang="en-IN" sz="2200" b="1" i="0" dirty="0">
                <a:solidFill>
                  <a:srgbClr val="2F8953"/>
                </a:solidFill>
                <a:effectLst/>
                <a:latin typeface="Bahnschrift Condensed" panose="020B0502040204020203" pitchFamily="34" charset="0"/>
              </a:rPr>
              <a:t>involved.</a:t>
            </a:r>
          </a:p>
          <a:p>
            <a:pPr marL="342900" indent="-342900">
              <a:lnSpc>
                <a:spcPct val="100000"/>
              </a:lnSpc>
              <a:buFont typeface="Wingdings" panose="05000000000000000000" pitchFamily="2" charset="2"/>
              <a:buChar char="à"/>
            </a:pPr>
            <a:r>
              <a:rPr lang="en-US" sz="2200" b="1" i="0" dirty="0">
                <a:solidFill>
                  <a:schemeClr val="tx1">
                    <a:lumMod val="65000"/>
                    <a:lumOff val="35000"/>
                  </a:schemeClr>
                </a:solidFill>
                <a:effectLst/>
                <a:latin typeface="Bahnschrift Condensed" panose="020B0502040204020203" pitchFamily="34" charset="0"/>
              </a:rPr>
              <a:t>Encourage guessing, and reward for correct guesses.</a:t>
            </a:r>
          </a:p>
          <a:p>
            <a:endParaRPr lang="en-US" sz="2200" b="0" i="0" dirty="0">
              <a:solidFill>
                <a:srgbClr val="444444"/>
              </a:solidFill>
              <a:effectLst/>
              <a:latin typeface="Bahnschrift Condensed" panose="020B0502040204020203" pitchFamily="34" charset="0"/>
            </a:endParaRPr>
          </a:p>
          <a:p>
            <a:endParaRPr lang="en-IN" dirty="0"/>
          </a:p>
        </p:txBody>
      </p:sp>
      <p:sp>
        <p:nvSpPr>
          <p:cNvPr id="4" name="TextBox 3">
            <a:extLst>
              <a:ext uri="{FF2B5EF4-FFF2-40B4-BE49-F238E27FC236}">
                <a16:creationId xmlns:a16="http://schemas.microsoft.com/office/drawing/2014/main" id="{4643BD69-7362-8F94-E3F3-072126F6932F}"/>
              </a:ext>
            </a:extLst>
          </p:cNvPr>
          <p:cNvSpPr txBox="1"/>
          <p:nvPr/>
        </p:nvSpPr>
        <p:spPr>
          <a:xfrm>
            <a:off x="862980" y="223935"/>
            <a:ext cx="3868367" cy="769441"/>
          </a:xfrm>
          <a:prstGeom prst="rect">
            <a:avLst/>
          </a:prstGeom>
          <a:noFill/>
        </p:spPr>
        <p:txBody>
          <a:bodyPr wrap="none" rtlCol="0">
            <a:spAutoFit/>
          </a:bodyPr>
          <a:lstStyle/>
          <a:p>
            <a:r>
              <a:rPr lang="en-IN" sz="4400" dirty="0">
                <a:solidFill>
                  <a:schemeClr val="accent3"/>
                </a:solidFill>
                <a:latin typeface="Algerian" panose="04020705040A02060702" pitchFamily="82" charset="0"/>
              </a:rPr>
              <a:t>Advantages</a:t>
            </a:r>
          </a:p>
        </p:txBody>
      </p:sp>
      <p:sp>
        <p:nvSpPr>
          <p:cNvPr id="5" name="TextBox 4">
            <a:extLst>
              <a:ext uri="{FF2B5EF4-FFF2-40B4-BE49-F238E27FC236}">
                <a16:creationId xmlns:a16="http://schemas.microsoft.com/office/drawing/2014/main" id="{B9D429C6-D0F9-F489-B09F-418C79A4E33B}"/>
              </a:ext>
            </a:extLst>
          </p:cNvPr>
          <p:cNvSpPr txBox="1"/>
          <p:nvPr/>
        </p:nvSpPr>
        <p:spPr>
          <a:xfrm>
            <a:off x="7053943" y="223934"/>
            <a:ext cx="4753224" cy="769441"/>
          </a:xfrm>
          <a:prstGeom prst="rect">
            <a:avLst/>
          </a:prstGeom>
          <a:noFill/>
        </p:spPr>
        <p:txBody>
          <a:bodyPr wrap="none" rtlCol="0">
            <a:spAutoFit/>
          </a:bodyPr>
          <a:lstStyle/>
          <a:p>
            <a:r>
              <a:rPr lang="en-IN" sz="4400" dirty="0">
                <a:solidFill>
                  <a:schemeClr val="accent3"/>
                </a:solidFill>
                <a:latin typeface="Algerian" panose="04020705040A02060702" pitchFamily="82" charset="0"/>
              </a:rPr>
              <a:t>Disadvantages</a:t>
            </a:r>
            <a:r>
              <a:rPr lang="en-IN" dirty="0">
                <a:latin typeface="Algerian" panose="04020705040A02060702" pitchFamily="82" charset="0"/>
              </a:rPr>
              <a:t> </a:t>
            </a:r>
          </a:p>
        </p:txBody>
      </p:sp>
    </p:spTree>
    <p:extLst>
      <p:ext uri="{BB962C8B-B14F-4D97-AF65-F5344CB8AC3E}">
        <p14:creationId xmlns:p14="http://schemas.microsoft.com/office/powerpoint/2010/main" val="2701952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A8B8FBB-320C-B005-9DF4-1662D28C5CDE}"/>
              </a:ext>
            </a:extLst>
          </p:cNvPr>
          <p:cNvSpPr txBox="1"/>
          <p:nvPr/>
        </p:nvSpPr>
        <p:spPr>
          <a:xfrm flipH="1">
            <a:off x="3532822" y="1914525"/>
            <a:ext cx="5126356" cy="923330"/>
          </a:xfrm>
          <a:prstGeom prst="rect">
            <a:avLst/>
          </a:prstGeom>
          <a:noFill/>
        </p:spPr>
        <p:txBody>
          <a:bodyPr wrap="square" rtlCol="0">
            <a:spAutoFit/>
          </a:bodyPr>
          <a:lstStyle/>
          <a:p>
            <a:pPr algn="ctr"/>
            <a:r>
              <a:rPr lang="en-IN" sz="5400" dirty="0">
                <a:solidFill>
                  <a:schemeClr val="accent3"/>
                </a:solidFill>
                <a:latin typeface="Algerian" panose="04020705040A02060702" pitchFamily="82" charset="0"/>
              </a:rPr>
              <a:t>Bibliography </a:t>
            </a:r>
          </a:p>
        </p:txBody>
      </p:sp>
      <p:sp>
        <p:nvSpPr>
          <p:cNvPr id="2" name="TextBox 1">
            <a:extLst>
              <a:ext uri="{FF2B5EF4-FFF2-40B4-BE49-F238E27FC236}">
                <a16:creationId xmlns:a16="http://schemas.microsoft.com/office/drawing/2014/main" id="{DC8E4665-5968-3347-D81E-B357CEC426C3}"/>
              </a:ext>
            </a:extLst>
          </p:cNvPr>
          <p:cNvSpPr txBox="1"/>
          <p:nvPr/>
        </p:nvSpPr>
        <p:spPr>
          <a:xfrm>
            <a:off x="559837" y="3219061"/>
            <a:ext cx="11098763" cy="1477328"/>
          </a:xfrm>
          <a:prstGeom prst="rect">
            <a:avLst/>
          </a:prstGeom>
          <a:noFill/>
        </p:spPr>
        <p:txBody>
          <a:bodyPr wrap="square" rtlCol="0">
            <a:spAutoFit/>
          </a:bodyPr>
          <a:lstStyle/>
          <a:p>
            <a:pPr marL="285750" indent="-285750">
              <a:buFont typeface="Courier New" panose="02070309020205020404" pitchFamily="49" charset="0"/>
              <a:buChar char="o"/>
            </a:pPr>
            <a:r>
              <a:rPr lang="en-IN" dirty="0">
                <a:hlinkClick r:id="rId2"/>
              </a:rPr>
              <a:t>https://www.google.com/</a:t>
            </a:r>
            <a:r>
              <a:rPr lang="en-IN" dirty="0" err="1">
                <a:hlinkClick r:id="rId2"/>
              </a:rPr>
              <a:t>search?q</a:t>
            </a:r>
            <a:r>
              <a:rPr lang="en-IN" dirty="0">
                <a:hlinkClick r:id="rId2"/>
              </a:rPr>
              <a:t>=</a:t>
            </a:r>
            <a:r>
              <a:rPr lang="en-IN" dirty="0" err="1">
                <a:hlinkClick r:id="rId2"/>
              </a:rPr>
              <a:t>chitkara+university&amp;rlz</a:t>
            </a:r>
            <a:r>
              <a:rPr lang="en-IN" dirty="0">
                <a:hlinkClick r:id="rId2"/>
              </a:rPr>
              <a:t>=1C1ONGR_en&amp;oq=</a:t>
            </a:r>
            <a:r>
              <a:rPr lang="en-IN" dirty="0" err="1">
                <a:hlinkClick r:id="rId2"/>
              </a:rPr>
              <a:t>chitkara+university&amp;aqs</a:t>
            </a:r>
            <a:r>
              <a:rPr lang="en-IN" dirty="0">
                <a:hlinkClick r:id="rId2"/>
              </a:rPr>
              <a:t>=chrome..69i57j69i61.6214j0j7&amp;sourceid=</a:t>
            </a:r>
            <a:r>
              <a:rPr lang="en-IN" dirty="0" err="1">
                <a:hlinkClick r:id="rId2"/>
              </a:rPr>
              <a:t>chrome&amp;ie</a:t>
            </a:r>
            <a:r>
              <a:rPr lang="en-IN" dirty="0">
                <a:hlinkClick r:id="rId2"/>
              </a:rPr>
              <a:t>=UTF-8#imgrc=TDc02ozqZCKRJM%253A</a:t>
            </a:r>
            <a:endParaRPr lang="en-IN" dirty="0"/>
          </a:p>
          <a:p>
            <a:pPr marL="285750" indent="-285750">
              <a:buFont typeface="Courier New" panose="02070309020205020404" pitchFamily="49" charset="0"/>
              <a:buChar char="o"/>
            </a:pPr>
            <a:r>
              <a:rPr lang="en-IN" dirty="0">
                <a:hlinkClick r:id="rId3"/>
              </a:rPr>
              <a:t>https://en.wikipedia.org/wiki/Quiz</a:t>
            </a:r>
            <a:endParaRPr lang="en-IN" dirty="0"/>
          </a:p>
          <a:p>
            <a:pPr marL="285750" indent="-285750">
              <a:buFont typeface="Courier New" panose="02070309020205020404" pitchFamily="49" charset="0"/>
              <a:buChar char="o"/>
            </a:pPr>
            <a:r>
              <a:rPr lang="en-IN" dirty="0">
                <a:hlinkClick r:id="rId3"/>
              </a:rPr>
              <a:t>https://en.wikipedia.org/wiki/Quiz</a:t>
            </a:r>
            <a:endParaRPr lang="en-IN" dirty="0"/>
          </a:p>
          <a:p>
            <a:pPr marL="285750" indent="-285750">
              <a:buFont typeface="Courier New" panose="02070309020205020404" pitchFamily="49" charset="0"/>
              <a:buChar char="o"/>
            </a:pPr>
            <a:endParaRPr lang="en-IN" dirty="0"/>
          </a:p>
        </p:txBody>
      </p:sp>
    </p:spTree>
    <p:extLst>
      <p:ext uri="{BB962C8B-B14F-4D97-AF65-F5344CB8AC3E}">
        <p14:creationId xmlns:p14="http://schemas.microsoft.com/office/powerpoint/2010/main" val="15639806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EB5DC-8C2B-5750-6E12-9A35C0FFBA00}"/>
              </a:ext>
            </a:extLst>
          </p:cNvPr>
          <p:cNvSpPr>
            <a:spLocks noGrp="1"/>
          </p:cNvSpPr>
          <p:nvPr>
            <p:ph type="title"/>
          </p:nvPr>
        </p:nvSpPr>
        <p:spPr>
          <a:xfrm>
            <a:off x="981456" y="2796197"/>
            <a:ext cx="3846265" cy="1088136"/>
          </a:xfrm>
        </p:spPr>
        <p:txBody>
          <a:bodyPr>
            <a:noAutofit/>
          </a:bodyPr>
          <a:lstStyle/>
          <a:p>
            <a:r>
              <a:rPr lang="en-US" sz="6600" dirty="0">
                <a:latin typeface="Algerian" panose="04020705040A02060702" pitchFamily="82" charset="0"/>
              </a:rPr>
              <a:t>Thank you</a:t>
            </a:r>
          </a:p>
        </p:txBody>
      </p:sp>
      <p:sp>
        <p:nvSpPr>
          <p:cNvPr id="5" name="Content Placeholder 4">
            <a:extLst>
              <a:ext uri="{FF2B5EF4-FFF2-40B4-BE49-F238E27FC236}">
                <a16:creationId xmlns:a16="http://schemas.microsoft.com/office/drawing/2014/main" id="{AAF5CF3F-E5EF-5769-3F83-24ADB4412BBF}"/>
              </a:ext>
            </a:extLst>
          </p:cNvPr>
          <p:cNvSpPr>
            <a:spLocks noGrp="1"/>
          </p:cNvSpPr>
          <p:nvPr>
            <p:ph idx="1"/>
          </p:nvPr>
        </p:nvSpPr>
        <p:spPr/>
        <p:txBody>
          <a:bodyPr>
            <a:noAutofit/>
          </a:bodyPr>
          <a:lstStyle/>
          <a:p>
            <a:pPr>
              <a:lnSpc>
                <a:spcPct val="100000"/>
              </a:lnSpc>
            </a:pPr>
            <a:r>
              <a:rPr lang="en-US" sz="2800" dirty="0">
                <a:latin typeface="Imprint MT Shadow" panose="04020605060303030202" pitchFamily="82" charset="0"/>
              </a:rPr>
              <a:t>Efforts by:</a:t>
            </a:r>
          </a:p>
          <a:p>
            <a:pPr>
              <a:lnSpc>
                <a:spcPct val="100000"/>
              </a:lnSpc>
            </a:pPr>
            <a:r>
              <a:rPr lang="en-US" sz="2800" dirty="0">
                <a:latin typeface="Imprint MT Shadow" panose="04020605060303030202" pitchFamily="82" charset="0"/>
              </a:rPr>
              <a:t>Yashita Prajapati,</a:t>
            </a:r>
          </a:p>
          <a:p>
            <a:pPr>
              <a:lnSpc>
                <a:spcPct val="100000"/>
              </a:lnSpc>
            </a:pPr>
            <a:r>
              <a:rPr lang="en-US" sz="2800" dirty="0">
                <a:latin typeface="Imprint MT Shadow" panose="04020605060303030202" pitchFamily="82" charset="0"/>
              </a:rPr>
              <a:t>Yatin Kalra,</a:t>
            </a:r>
          </a:p>
          <a:p>
            <a:pPr>
              <a:lnSpc>
                <a:spcPct val="100000"/>
              </a:lnSpc>
            </a:pPr>
            <a:r>
              <a:rPr lang="en-US" sz="2800" dirty="0">
                <a:latin typeface="Imprint MT Shadow" panose="04020605060303030202" pitchFamily="82" charset="0"/>
              </a:rPr>
              <a:t>Pulkit Vashisht</a:t>
            </a:r>
          </a:p>
        </p:txBody>
      </p:sp>
    </p:spTree>
    <p:extLst>
      <p:ext uri="{BB962C8B-B14F-4D97-AF65-F5344CB8AC3E}">
        <p14:creationId xmlns:p14="http://schemas.microsoft.com/office/powerpoint/2010/main" val="2790251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6721866" y="136525"/>
            <a:ext cx="4972283" cy="1325880"/>
          </a:xfrm>
        </p:spPr>
        <p:txBody>
          <a:bodyPr>
            <a:normAutofit/>
          </a:bodyPr>
          <a:lstStyle/>
          <a:p>
            <a:pPr algn="ctr"/>
            <a:r>
              <a:rPr lang="en-US" sz="3600" dirty="0">
                <a:solidFill>
                  <a:schemeClr val="accent3"/>
                </a:solidFill>
                <a:cs typeface="Calibri Light"/>
              </a:rPr>
              <a:t>SUBMITTED BY:</a:t>
            </a:r>
            <a:endParaRPr lang="en-US" sz="3600" dirty="0">
              <a:solidFill>
                <a:schemeClr val="accent3"/>
              </a:solidFill>
            </a:endParaRPr>
          </a:p>
        </p:txBody>
      </p:sp>
      <p:sp>
        <p:nvSpPr>
          <p:cNvPr id="4" name="Text Placeholder 3">
            <a:extLst>
              <a:ext uri="{FF2B5EF4-FFF2-40B4-BE49-F238E27FC236}">
                <a16:creationId xmlns:a16="http://schemas.microsoft.com/office/drawing/2014/main" id="{7090AC0D-F624-B281-1AB5-687E5F6B3291}"/>
              </a:ext>
            </a:extLst>
          </p:cNvPr>
          <p:cNvSpPr>
            <a:spLocks noGrp="1"/>
          </p:cNvSpPr>
          <p:nvPr>
            <p:ph type="body" sz="quarter" idx="13"/>
          </p:nvPr>
        </p:nvSpPr>
        <p:spPr>
          <a:xfrm>
            <a:off x="0" y="-389087"/>
            <a:ext cx="6096000" cy="2856380"/>
          </a:xfrm>
        </p:spPr>
        <p:txBody>
          <a:bodyPr>
            <a:normAutofit/>
          </a:bodyPr>
          <a:lstStyle/>
          <a:p>
            <a:r>
              <a:rPr lang="en-US" sz="4800" dirty="0">
                <a:solidFill>
                  <a:schemeClr val="tx1">
                    <a:lumMod val="95000"/>
                    <a:lumOff val="5000"/>
                  </a:schemeClr>
                </a:solidFill>
                <a:latin typeface="Algerian" panose="04020705040A02060702" pitchFamily="82" charset="0"/>
                <a:ea typeface="Segoe UI Black" panose="020B0A02040204020203" pitchFamily="34" charset="0"/>
              </a:rPr>
              <a:t>SUBJECT:</a:t>
            </a:r>
          </a:p>
          <a:p>
            <a:r>
              <a:rPr lang="en-US" sz="4800" u="sng" dirty="0">
                <a:solidFill>
                  <a:schemeClr val="tx1">
                    <a:lumMod val="95000"/>
                    <a:lumOff val="5000"/>
                  </a:schemeClr>
                </a:solidFill>
                <a:latin typeface="Algerian" panose="04020705040A02060702" pitchFamily="82" charset="0"/>
                <a:ea typeface="Segoe UI Black" panose="020B0A02040204020203" pitchFamily="34" charset="0"/>
              </a:rPr>
              <a:t>INTERACTIVE QUIZ</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sz="quarter" idx="4"/>
          </p:nvPr>
        </p:nvSpPr>
        <p:spPr>
          <a:xfrm>
            <a:off x="7333487" y="1205515"/>
            <a:ext cx="3749040" cy="2685350"/>
          </a:xfrm>
        </p:spPr>
        <p:txBody>
          <a:bodyPr vert="horz" lIns="91440" tIns="45720" rIns="91440" bIns="45720" rtlCol="0" anchor="t">
            <a:normAutofit/>
          </a:bodyPr>
          <a:lstStyle/>
          <a:p>
            <a:pPr algn="ctr">
              <a:lnSpc>
                <a:spcPct val="100000"/>
              </a:lnSpc>
            </a:pPr>
            <a:r>
              <a:rPr lang="en-US" sz="2000" dirty="0">
                <a:solidFill>
                  <a:schemeClr val="accent3"/>
                </a:solidFill>
                <a:latin typeface="Berlin Sans FB" panose="020E0602020502020306" pitchFamily="34" charset="0"/>
                <a:cs typeface="Calibri"/>
              </a:rPr>
              <a:t>Yashita Prajapati</a:t>
            </a:r>
          </a:p>
          <a:p>
            <a:pPr algn="ctr">
              <a:lnSpc>
                <a:spcPct val="100000"/>
              </a:lnSpc>
            </a:pPr>
            <a:r>
              <a:rPr lang="en-US" sz="2000" dirty="0">
                <a:solidFill>
                  <a:schemeClr val="accent3"/>
                </a:solidFill>
                <a:latin typeface="Berlin Sans FB" panose="020E0602020502020306" pitchFamily="34" charset="0"/>
                <a:cs typeface="Calibri"/>
              </a:rPr>
              <a:t>Roll No. :- 2210990980</a:t>
            </a:r>
          </a:p>
          <a:p>
            <a:pPr algn="ctr">
              <a:lnSpc>
                <a:spcPct val="100000"/>
              </a:lnSpc>
            </a:pPr>
            <a:r>
              <a:rPr lang="en-US" sz="2000" dirty="0">
                <a:solidFill>
                  <a:schemeClr val="accent3"/>
                </a:solidFill>
                <a:latin typeface="Berlin Sans FB" panose="020E0602020502020306" pitchFamily="34" charset="0"/>
                <a:cs typeface="Calibri"/>
              </a:rPr>
              <a:t>Yatin Kalra</a:t>
            </a:r>
          </a:p>
          <a:p>
            <a:pPr algn="ctr">
              <a:lnSpc>
                <a:spcPct val="100000"/>
              </a:lnSpc>
            </a:pPr>
            <a:r>
              <a:rPr lang="en-US" sz="2000" dirty="0">
                <a:solidFill>
                  <a:schemeClr val="accent3"/>
                </a:solidFill>
                <a:latin typeface="Berlin Sans FB" panose="020E0602020502020306" pitchFamily="34" charset="0"/>
                <a:cs typeface="Calibri"/>
              </a:rPr>
              <a:t>Roll No. :-</a:t>
            </a:r>
            <a:r>
              <a:rPr lang="en-US" sz="2000" dirty="0">
                <a:latin typeface="Berlin Sans FB" panose="020E0602020502020306" pitchFamily="34" charset="0"/>
                <a:cs typeface="Calibri"/>
              </a:rPr>
              <a:t> 2210990983</a:t>
            </a:r>
            <a:endParaRPr lang="en-US" sz="2000" dirty="0">
              <a:solidFill>
                <a:schemeClr val="accent3"/>
              </a:solidFill>
              <a:latin typeface="Berlin Sans FB" panose="020E0602020502020306" pitchFamily="34" charset="0"/>
              <a:cs typeface="Calibri"/>
            </a:endParaRPr>
          </a:p>
          <a:p>
            <a:pPr algn="ctr">
              <a:lnSpc>
                <a:spcPct val="100000"/>
              </a:lnSpc>
            </a:pPr>
            <a:r>
              <a:rPr lang="en-US" sz="2000" dirty="0">
                <a:latin typeface="Berlin Sans FB" panose="020E0602020502020306" pitchFamily="34" charset="0"/>
                <a:cs typeface="Calibri"/>
              </a:rPr>
              <a:t>Pulkit Vashisht</a:t>
            </a:r>
          </a:p>
          <a:p>
            <a:pPr algn="ctr">
              <a:lnSpc>
                <a:spcPct val="100000"/>
              </a:lnSpc>
            </a:pPr>
            <a:r>
              <a:rPr lang="en-US" sz="2000" dirty="0">
                <a:solidFill>
                  <a:schemeClr val="accent3"/>
                </a:solidFill>
                <a:latin typeface="Berlin Sans FB" panose="020E0602020502020306" pitchFamily="34" charset="0"/>
                <a:cs typeface="Calibri"/>
              </a:rPr>
              <a:t>Roll No. :- 2210931012</a:t>
            </a:r>
            <a:endParaRPr lang="en-US" sz="2000" dirty="0">
              <a:latin typeface="Berlin Sans FB" panose="020E0602020502020306" pitchFamily="34" charset="0"/>
              <a:cs typeface="Calibri"/>
            </a:endParaRPr>
          </a:p>
        </p:txBody>
      </p:sp>
      <p:pic>
        <p:nvPicPr>
          <p:cNvPr id="8" name="Picture 7">
            <a:extLst>
              <a:ext uri="{FF2B5EF4-FFF2-40B4-BE49-F238E27FC236}">
                <a16:creationId xmlns:a16="http://schemas.microsoft.com/office/drawing/2014/main" id="{0742B065-0143-64C5-300F-C17BAFEB9D83}"/>
              </a:ext>
            </a:extLst>
          </p:cNvPr>
          <p:cNvPicPr>
            <a:picLocks noChangeAspect="1"/>
          </p:cNvPicPr>
          <p:nvPr/>
        </p:nvPicPr>
        <p:blipFill rotWithShape="1">
          <a:blip r:embed="rId3"/>
          <a:srcRect r="1033" b="7698"/>
          <a:stretch/>
        </p:blipFill>
        <p:spPr>
          <a:xfrm>
            <a:off x="259080" y="2000810"/>
            <a:ext cx="5367279" cy="3634880"/>
          </a:xfrm>
          <a:prstGeom prst="rect">
            <a:avLst/>
          </a:prstGeom>
        </p:spPr>
      </p:pic>
      <p:sp>
        <p:nvSpPr>
          <p:cNvPr id="11" name="TextBox 10">
            <a:extLst>
              <a:ext uri="{FF2B5EF4-FFF2-40B4-BE49-F238E27FC236}">
                <a16:creationId xmlns:a16="http://schemas.microsoft.com/office/drawing/2014/main" id="{799F4632-35B9-A74D-6CF4-5EF3EC354917}"/>
              </a:ext>
            </a:extLst>
          </p:cNvPr>
          <p:cNvSpPr txBox="1"/>
          <p:nvPr/>
        </p:nvSpPr>
        <p:spPr>
          <a:xfrm>
            <a:off x="7399176" y="4071552"/>
            <a:ext cx="4552032" cy="646331"/>
          </a:xfrm>
          <a:prstGeom prst="rect">
            <a:avLst/>
          </a:prstGeom>
          <a:noFill/>
        </p:spPr>
        <p:txBody>
          <a:bodyPr wrap="square" rtlCol="0">
            <a:spAutoFit/>
          </a:bodyPr>
          <a:lstStyle/>
          <a:p>
            <a:r>
              <a:rPr lang="en-US" sz="3600" dirty="0">
                <a:solidFill>
                  <a:schemeClr val="accent3"/>
                </a:solidFill>
                <a:latin typeface="+mj-lt"/>
                <a:cs typeface="Calibri Light"/>
              </a:rPr>
              <a:t>SUBMITTED TO:</a:t>
            </a:r>
            <a:endParaRPr lang="en-IN" sz="3600" dirty="0">
              <a:latin typeface="+mj-lt"/>
            </a:endParaRPr>
          </a:p>
        </p:txBody>
      </p:sp>
      <p:sp>
        <p:nvSpPr>
          <p:cNvPr id="12" name="TextBox 11">
            <a:extLst>
              <a:ext uri="{FF2B5EF4-FFF2-40B4-BE49-F238E27FC236}">
                <a16:creationId xmlns:a16="http://schemas.microsoft.com/office/drawing/2014/main" id="{2745AE63-AAFE-3E79-7E35-FE7D282A6EE9}"/>
              </a:ext>
            </a:extLst>
          </p:cNvPr>
          <p:cNvSpPr txBox="1"/>
          <p:nvPr/>
        </p:nvSpPr>
        <p:spPr>
          <a:xfrm>
            <a:off x="7836408" y="4698515"/>
            <a:ext cx="2743200" cy="400110"/>
          </a:xfrm>
          <a:prstGeom prst="rect">
            <a:avLst/>
          </a:prstGeom>
          <a:noFill/>
        </p:spPr>
        <p:txBody>
          <a:bodyPr wrap="square" rtlCol="0">
            <a:spAutoFit/>
          </a:bodyPr>
          <a:lstStyle/>
          <a:p>
            <a:pPr algn="ctr"/>
            <a:r>
              <a:rPr lang="en-IN" sz="2000" dirty="0">
                <a:latin typeface="Berlin Sans FB" panose="020E0602020502020306" pitchFamily="34" charset="0"/>
              </a:rPr>
              <a:t>Anand Muni Mishra</a:t>
            </a:r>
          </a:p>
        </p:txBody>
      </p:sp>
      <p:sp>
        <p:nvSpPr>
          <p:cNvPr id="13" name="TextBox 12">
            <a:extLst>
              <a:ext uri="{FF2B5EF4-FFF2-40B4-BE49-F238E27FC236}">
                <a16:creationId xmlns:a16="http://schemas.microsoft.com/office/drawing/2014/main" id="{D482AC50-9BA2-DF5B-3809-15BF2C18347F}"/>
              </a:ext>
            </a:extLst>
          </p:cNvPr>
          <p:cNvSpPr txBox="1"/>
          <p:nvPr/>
        </p:nvSpPr>
        <p:spPr>
          <a:xfrm>
            <a:off x="7333487" y="5344846"/>
            <a:ext cx="3601616" cy="707886"/>
          </a:xfrm>
          <a:prstGeom prst="rect">
            <a:avLst/>
          </a:prstGeom>
          <a:noFill/>
        </p:spPr>
        <p:txBody>
          <a:bodyPr wrap="square" rtlCol="0">
            <a:spAutoFit/>
          </a:bodyPr>
          <a:lstStyle/>
          <a:p>
            <a:pPr algn="ctr"/>
            <a:r>
              <a:rPr lang="en-IN" sz="4000" dirty="0">
                <a:latin typeface="Berlin Sans FB" panose="020E0602020502020306" pitchFamily="34" charset="0"/>
              </a:rPr>
              <a:t>GROUP 30(AD)</a:t>
            </a:r>
          </a:p>
        </p:txBody>
      </p:sp>
    </p:spTree>
    <p:extLst>
      <p:ext uri="{BB962C8B-B14F-4D97-AF65-F5344CB8AC3E}">
        <p14:creationId xmlns:p14="http://schemas.microsoft.com/office/powerpoint/2010/main" val="1859527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475861" y="1057158"/>
            <a:ext cx="10413182" cy="1100826"/>
          </a:xfrm>
        </p:spPr>
        <p:txBody>
          <a:bodyPr>
            <a:noAutofit/>
          </a:bodyPr>
          <a:lstStyle/>
          <a:p>
            <a:r>
              <a:rPr lang="en-US" sz="4800" dirty="0">
                <a:latin typeface="Algerian" panose="04020705040A02060702" pitchFamily="82" charset="0"/>
              </a:rPr>
              <a:t>Points Undertaken In </a:t>
            </a:r>
            <a:r>
              <a:rPr lang="en-IN" sz="4800" dirty="0">
                <a:latin typeface="Algerian" panose="04020705040A02060702" pitchFamily="82" charset="0"/>
              </a:rPr>
              <a:t>Presentation </a:t>
            </a:r>
            <a:endParaRPr lang="en-US" sz="4800" dirty="0">
              <a:latin typeface="Algerian" panose="04020705040A02060702" pitchFamily="82" charset="0"/>
            </a:endParaRP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117969" y="3777377"/>
            <a:ext cx="4108797" cy="2477278"/>
          </a:xfrm>
        </p:spPr>
        <p:txBody>
          <a:bodyPr/>
          <a:lstStyle/>
          <a:p>
            <a:pPr marL="457200" indent="-457200" algn="l">
              <a:lnSpc>
                <a:spcPct val="100000"/>
              </a:lnSpc>
              <a:buClr>
                <a:schemeClr val="tx1">
                  <a:lumMod val="50000"/>
                  <a:lumOff val="50000"/>
                </a:schemeClr>
              </a:buClr>
              <a:buFont typeface="Wingdings" panose="05000000000000000000" pitchFamily="2" charset="2"/>
              <a:buChar char="Ø"/>
            </a:pPr>
            <a:r>
              <a:rPr lang="en-IN" sz="2800" dirty="0">
                <a:solidFill>
                  <a:schemeClr val="tx1">
                    <a:lumMod val="50000"/>
                    <a:lumOff val="50000"/>
                  </a:schemeClr>
                </a:solidFill>
                <a:latin typeface="Arial Black" panose="020B0A04020102020204" pitchFamily="34" charset="0"/>
              </a:rPr>
              <a:t>Acknowledgment</a:t>
            </a:r>
          </a:p>
          <a:p>
            <a:pPr marL="457200" indent="-457200" algn="l">
              <a:lnSpc>
                <a:spcPct val="100000"/>
              </a:lnSpc>
              <a:buClr>
                <a:schemeClr val="tx1">
                  <a:lumMod val="50000"/>
                  <a:lumOff val="50000"/>
                </a:schemeClr>
              </a:buClr>
              <a:buFont typeface="Wingdings" panose="05000000000000000000" pitchFamily="2" charset="2"/>
              <a:buChar char="Ø"/>
            </a:pPr>
            <a:r>
              <a:rPr lang="en-IN" sz="2800" dirty="0">
                <a:solidFill>
                  <a:schemeClr val="tx1">
                    <a:lumMod val="50000"/>
                    <a:lumOff val="50000"/>
                  </a:schemeClr>
                </a:solidFill>
                <a:latin typeface="Arial Black" panose="020B0A04020102020204" pitchFamily="34" charset="0"/>
              </a:rPr>
              <a:t>Introduction </a:t>
            </a:r>
          </a:p>
          <a:p>
            <a:pPr marL="457200" indent="-457200" algn="l">
              <a:lnSpc>
                <a:spcPct val="100000"/>
              </a:lnSpc>
              <a:buClr>
                <a:schemeClr val="tx1">
                  <a:lumMod val="50000"/>
                  <a:lumOff val="50000"/>
                </a:schemeClr>
              </a:buClr>
              <a:buFont typeface="Wingdings" panose="05000000000000000000" pitchFamily="2" charset="2"/>
              <a:buChar char="Ø"/>
            </a:pPr>
            <a:r>
              <a:rPr lang="en-IN" sz="2800" dirty="0">
                <a:solidFill>
                  <a:schemeClr val="tx1">
                    <a:lumMod val="50000"/>
                    <a:lumOff val="50000"/>
                  </a:schemeClr>
                </a:solidFill>
                <a:latin typeface="Arial Black" panose="020B0A04020102020204" pitchFamily="34" charset="0"/>
              </a:rPr>
              <a:t>Modules used</a:t>
            </a:r>
            <a:endParaRPr lang="en-IN" sz="2400" dirty="0">
              <a:solidFill>
                <a:schemeClr val="tx1">
                  <a:lumMod val="50000"/>
                  <a:lumOff val="50000"/>
                </a:schemeClr>
              </a:solidFill>
              <a:latin typeface="Arial Black" panose="020B0A04020102020204" pitchFamily="34" charset="0"/>
            </a:endParaRPr>
          </a:p>
          <a:p>
            <a:pPr marL="342900" indent="-342900" algn="l">
              <a:buFont typeface="Arial" panose="020B0604020202020204" pitchFamily="34" charset="0"/>
              <a:buChar char="•"/>
            </a:pPr>
            <a:endParaRPr lang="en-IN" dirty="0"/>
          </a:p>
          <a:p>
            <a:pPr marL="342900" indent="-342900" algn="l">
              <a:buFont typeface="Arial" panose="020B0604020202020204" pitchFamily="34" charset="0"/>
              <a:buChar char="•"/>
            </a:pPr>
            <a:endParaRPr lang="en-US" dirty="0"/>
          </a:p>
        </p:txBody>
      </p:sp>
      <p:sp>
        <p:nvSpPr>
          <p:cNvPr id="5" name="TextBox 4">
            <a:extLst>
              <a:ext uri="{FF2B5EF4-FFF2-40B4-BE49-F238E27FC236}">
                <a16:creationId xmlns:a16="http://schemas.microsoft.com/office/drawing/2014/main" id="{C4D14A9F-4386-E920-1135-BBC75B88695B}"/>
              </a:ext>
            </a:extLst>
          </p:cNvPr>
          <p:cNvSpPr txBox="1"/>
          <p:nvPr/>
        </p:nvSpPr>
        <p:spPr>
          <a:xfrm>
            <a:off x="3993501" y="3794517"/>
            <a:ext cx="4786604" cy="2610715"/>
          </a:xfrm>
          <a:prstGeom prst="rect">
            <a:avLst/>
          </a:prstGeom>
          <a:noFill/>
        </p:spPr>
        <p:txBody>
          <a:bodyPr wrap="square" rtlCol="0">
            <a:spAutoFit/>
          </a:bodyPr>
          <a:lstStyle/>
          <a:p>
            <a:pPr marL="285750" indent="-285750">
              <a:buFont typeface="Wingdings" panose="05000000000000000000" pitchFamily="2" charset="2"/>
              <a:buChar char="Ø"/>
            </a:pPr>
            <a:r>
              <a:rPr lang="en-IN" sz="2800" dirty="0">
                <a:solidFill>
                  <a:schemeClr val="tx1">
                    <a:lumMod val="50000"/>
                    <a:lumOff val="50000"/>
                  </a:schemeClr>
                </a:solidFill>
                <a:latin typeface="Arial Black" panose="020B0A04020102020204" pitchFamily="34" charset="0"/>
              </a:rPr>
              <a:t>How does it works?</a:t>
            </a:r>
          </a:p>
          <a:p>
            <a:pPr marL="285750" indent="-285750">
              <a:buFont typeface="Wingdings" panose="05000000000000000000" pitchFamily="2" charset="2"/>
              <a:buChar char="Ø"/>
            </a:pPr>
            <a:r>
              <a:rPr lang="en-IN" sz="2800" dirty="0">
                <a:solidFill>
                  <a:schemeClr val="tx1">
                    <a:lumMod val="50000"/>
                    <a:lumOff val="50000"/>
                  </a:schemeClr>
                </a:solidFill>
                <a:latin typeface="Arial Black" panose="020B0A04020102020204" pitchFamily="34" charset="0"/>
              </a:rPr>
              <a:t>Clip of working of the project</a:t>
            </a:r>
          </a:p>
          <a:p>
            <a:pPr marL="285750" indent="-285750">
              <a:lnSpc>
                <a:spcPct val="150000"/>
              </a:lnSpc>
              <a:buFont typeface="Wingdings" panose="05000000000000000000" pitchFamily="2" charset="2"/>
              <a:buChar char="Ø"/>
            </a:pPr>
            <a:endParaRPr lang="en-IN" sz="2800" dirty="0">
              <a:solidFill>
                <a:schemeClr val="tx1">
                  <a:lumMod val="50000"/>
                  <a:lumOff val="50000"/>
                </a:schemeClr>
              </a:solidFill>
              <a:latin typeface="Arial Black" panose="020B0A04020102020204" pitchFamily="34" charset="0"/>
            </a:endParaRPr>
          </a:p>
          <a:p>
            <a:pPr marL="285750" indent="-285750">
              <a:lnSpc>
                <a:spcPct val="150000"/>
              </a:lnSpc>
              <a:buFont typeface="Wingdings" panose="05000000000000000000" pitchFamily="2" charset="2"/>
              <a:buChar char="Ø"/>
            </a:pPr>
            <a:endParaRPr lang="en-IN" sz="2800" dirty="0">
              <a:solidFill>
                <a:schemeClr val="tx1">
                  <a:lumMod val="50000"/>
                  <a:lumOff val="50000"/>
                </a:schemeClr>
              </a:solidFill>
              <a:latin typeface="Arial Black" panose="020B0A04020102020204" pitchFamily="34" charset="0"/>
            </a:endParaRPr>
          </a:p>
        </p:txBody>
      </p:sp>
      <p:sp>
        <p:nvSpPr>
          <p:cNvPr id="7" name="TextBox 6">
            <a:extLst>
              <a:ext uri="{FF2B5EF4-FFF2-40B4-BE49-F238E27FC236}">
                <a16:creationId xmlns:a16="http://schemas.microsoft.com/office/drawing/2014/main" id="{F10AD9CB-9AFF-BF30-FF05-CA862FDAC358}"/>
              </a:ext>
            </a:extLst>
          </p:cNvPr>
          <p:cNvSpPr txBox="1"/>
          <p:nvPr/>
        </p:nvSpPr>
        <p:spPr>
          <a:xfrm flipH="1">
            <a:off x="8521024" y="3647178"/>
            <a:ext cx="4237249" cy="1815882"/>
          </a:xfrm>
          <a:prstGeom prst="rect">
            <a:avLst/>
          </a:prstGeom>
          <a:noFill/>
        </p:spPr>
        <p:txBody>
          <a:bodyPr wrap="square" rtlCol="0">
            <a:spAutoFit/>
          </a:bodyPr>
          <a:lstStyle/>
          <a:p>
            <a:pPr marL="457200" indent="-457200">
              <a:buFont typeface="Wingdings" panose="05000000000000000000" pitchFamily="2" charset="2"/>
              <a:buChar char="Ø"/>
            </a:pPr>
            <a:r>
              <a:rPr lang="en-IN" sz="2800" dirty="0">
                <a:solidFill>
                  <a:schemeClr val="tx1">
                    <a:lumMod val="50000"/>
                    <a:lumOff val="50000"/>
                  </a:schemeClr>
                </a:solidFill>
                <a:latin typeface="Arial Black" panose="020B0A04020102020204" pitchFamily="34" charset="0"/>
              </a:rPr>
              <a:t>Advantages/ Disadvantages </a:t>
            </a:r>
          </a:p>
          <a:p>
            <a:pPr marL="457200" indent="-457200">
              <a:buFont typeface="Wingdings" panose="05000000000000000000" pitchFamily="2" charset="2"/>
              <a:buChar char="Ø"/>
            </a:pPr>
            <a:r>
              <a:rPr lang="en-IN" sz="2800" dirty="0">
                <a:solidFill>
                  <a:schemeClr val="tx1">
                    <a:lumMod val="50000"/>
                    <a:lumOff val="50000"/>
                  </a:schemeClr>
                </a:solidFill>
                <a:latin typeface="Arial Black" panose="020B0A04020102020204" pitchFamily="34" charset="0"/>
              </a:rPr>
              <a:t>Bibliography</a:t>
            </a:r>
          </a:p>
          <a:p>
            <a:pPr marL="457200" indent="-457200">
              <a:buFont typeface="Wingdings" panose="05000000000000000000" pitchFamily="2" charset="2"/>
              <a:buChar char="Ø"/>
            </a:pPr>
            <a:r>
              <a:rPr lang="en-IN" sz="2800" dirty="0">
                <a:solidFill>
                  <a:schemeClr val="tx1">
                    <a:lumMod val="50000"/>
                    <a:lumOff val="50000"/>
                  </a:schemeClr>
                </a:solidFill>
                <a:latin typeface="Arial Black" panose="020B0A04020102020204" pitchFamily="34" charset="0"/>
              </a:rPr>
              <a:t>Summary</a:t>
            </a:r>
          </a:p>
        </p:txBody>
      </p:sp>
    </p:spTree>
    <p:extLst>
      <p:ext uri="{BB962C8B-B14F-4D97-AF65-F5344CB8AC3E}">
        <p14:creationId xmlns:p14="http://schemas.microsoft.com/office/powerpoint/2010/main" val="3446797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1748028" y="981710"/>
            <a:ext cx="8695944" cy="1325880"/>
          </a:xfrm>
        </p:spPr>
        <p:txBody>
          <a:bodyPr>
            <a:normAutofit/>
          </a:bodyPr>
          <a:lstStyle/>
          <a:p>
            <a:r>
              <a:rPr lang="en-IN" sz="5400" dirty="0"/>
              <a:t>Acknowledgment</a:t>
            </a:r>
            <a:endParaRPr lang="en-US" sz="5400" dirty="0"/>
          </a:p>
        </p:txBody>
      </p:sp>
      <p:sp>
        <p:nvSpPr>
          <p:cNvPr id="7" name="Content Placeholder 6">
            <a:extLst>
              <a:ext uri="{FF2B5EF4-FFF2-40B4-BE49-F238E27FC236}">
                <a16:creationId xmlns:a16="http://schemas.microsoft.com/office/drawing/2014/main" id="{11173982-62D5-DDE5-864C-6768922B1E35}"/>
              </a:ext>
            </a:extLst>
          </p:cNvPr>
          <p:cNvSpPr>
            <a:spLocks noGrp="1"/>
          </p:cNvSpPr>
          <p:nvPr>
            <p:ph idx="1"/>
          </p:nvPr>
        </p:nvSpPr>
        <p:spPr>
          <a:xfrm>
            <a:off x="1670226" y="2063930"/>
            <a:ext cx="8851548" cy="3179873"/>
          </a:xfrm>
        </p:spPr>
        <p:txBody>
          <a:bodyPr/>
          <a:lstStyle/>
          <a:p>
            <a:r>
              <a:rPr lang="en-US" b="0" i="0" dirty="0">
                <a:solidFill>
                  <a:schemeClr val="accent6">
                    <a:lumMod val="25000"/>
                  </a:schemeClr>
                </a:solidFill>
                <a:effectLst/>
                <a:latin typeface="Matura MT Script Capitals" panose="03020802060602070202" pitchFamily="66" charset="0"/>
              </a:rPr>
              <a:t>We would like to thank Mr. Anand Muni Mishra, our mentor for his support and initial guidance in completing our project. It was a great learning experience.</a:t>
            </a:r>
            <a:endParaRPr lang="en-IN" b="0" i="0" dirty="0">
              <a:solidFill>
                <a:schemeClr val="accent6">
                  <a:lumMod val="25000"/>
                </a:schemeClr>
              </a:solidFill>
              <a:effectLst/>
              <a:latin typeface="Matura MT Script Capitals" panose="03020802060602070202" pitchFamily="66" charset="0"/>
            </a:endParaRPr>
          </a:p>
          <a:p>
            <a:r>
              <a:rPr lang="en-US" b="0" i="0" dirty="0">
                <a:solidFill>
                  <a:schemeClr val="accent6">
                    <a:lumMod val="25000"/>
                  </a:schemeClr>
                </a:solidFill>
                <a:effectLst/>
                <a:latin typeface="Matura MT Script Capitals" panose="03020802060602070202" pitchFamily="66" charset="0"/>
              </a:rPr>
              <a:t>This initiative would not have been a success without the contributions of each and every individual. We were always there to cheer each other on, and that is what kept us together until the end.</a:t>
            </a:r>
          </a:p>
          <a:p>
            <a:r>
              <a:rPr lang="en-US" b="0" i="0" dirty="0">
                <a:solidFill>
                  <a:schemeClr val="accent6">
                    <a:lumMod val="25000"/>
                  </a:schemeClr>
                </a:solidFill>
                <a:effectLst/>
                <a:latin typeface="Matura MT Script Capitals" panose="03020802060602070202" pitchFamily="66" charset="0"/>
              </a:rPr>
              <a:t>W</a:t>
            </a:r>
            <a:r>
              <a:rPr lang="en-US" dirty="0">
                <a:solidFill>
                  <a:schemeClr val="accent6">
                    <a:lumMod val="25000"/>
                  </a:schemeClr>
                </a:solidFill>
                <a:latin typeface="Matura MT Script Capitals" panose="03020802060602070202" pitchFamily="66" charset="0"/>
              </a:rPr>
              <a:t>e</a:t>
            </a:r>
            <a:r>
              <a:rPr lang="en-US" b="0" i="0" dirty="0">
                <a:solidFill>
                  <a:schemeClr val="accent6">
                    <a:lumMod val="25000"/>
                  </a:schemeClr>
                </a:solidFill>
                <a:effectLst/>
                <a:latin typeface="Matura MT Script Capitals" panose="03020802060602070202" pitchFamily="66" charset="0"/>
              </a:rPr>
              <a:t> guarantee that this project was created entirely by us and is not a forgery. Finally, we’d like to express our gratitude to our parents and friends for their excellent comments and guidance during the completion of this project.</a:t>
            </a:r>
          </a:p>
          <a:p>
            <a:endParaRPr lang="en-US" b="0" i="0" dirty="0">
              <a:solidFill>
                <a:schemeClr val="tx1"/>
              </a:solidFill>
              <a:effectLst/>
              <a:latin typeface="Matura MT Script Capitals" panose="03020802060602070202" pitchFamily="66" charset="0"/>
            </a:endParaRPr>
          </a:p>
          <a:p>
            <a:endParaRPr lang="en-US" b="0" i="0" dirty="0">
              <a:solidFill>
                <a:schemeClr val="tx1"/>
              </a:solidFill>
              <a:effectLst/>
              <a:latin typeface="Roboto" panose="020B0604020202020204" pitchFamily="2" charset="0"/>
            </a:endParaRPr>
          </a:p>
        </p:txBody>
      </p:sp>
    </p:spTree>
    <p:extLst>
      <p:ext uri="{BB962C8B-B14F-4D97-AF65-F5344CB8AC3E}">
        <p14:creationId xmlns:p14="http://schemas.microsoft.com/office/powerpoint/2010/main" val="17329994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DC4AE-C2C4-A814-CC59-BD002AEF46FC}"/>
              </a:ext>
            </a:extLst>
          </p:cNvPr>
          <p:cNvSpPr>
            <a:spLocks noGrp="1"/>
          </p:cNvSpPr>
          <p:nvPr>
            <p:ph type="title"/>
          </p:nvPr>
        </p:nvSpPr>
        <p:spPr/>
        <p:txBody>
          <a:bodyPr>
            <a:normAutofit/>
          </a:bodyPr>
          <a:lstStyle/>
          <a:p>
            <a:r>
              <a:rPr lang="en-US" sz="7200" dirty="0"/>
              <a:t>Introduction</a:t>
            </a:r>
          </a:p>
        </p:txBody>
      </p:sp>
      <p:sp>
        <p:nvSpPr>
          <p:cNvPr id="6" name="Content Placeholder 5">
            <a:extLst>
              <a:ext uri="{FF2B5EF4-FFF2-40B4-BE49-F238E27FC236}">
                <a16:creationId xmlns:a16="http://schemas.microsoft.com/office/drawing/2014/main" id="{C3288157-B406-770B-F3E7-6D2025FFBCFB}"/>
              </a:ext>
            </a:extLst>
          </p:cNvPr>
          <p:cNvSpPr>
            <a:spLocks noGrp="1"/>
          </p:cNvSpPr>
          <p:nvPr>
            <p:ph idx="1"/>
          </p:nvPr>
        </p:nvSpPr>
        <p:spPr>
          <a:xfrm>
            <a:off x="737118" y="2691509"/>
            <a:ext cx="10515600" cy="4250467"/>
          </a:xfrm>
        </p:spPr>
        <p:txBody>
          <a:bodyPr>
            <a:normAutofit/>
          </a:bodyPr>
          <a:lstStyle/>
          <a:p>
            <a:pPr marL="0" indent="0" algn="just">
              <a:buNone/>
            </a:pPr>
            <a:endParaRPr lang="en-US" sz="2000" b="0" i="0" dirty="0">
              <a:solidFill>
                <a:schemeClr val="bg2">
                  <a:lumMod val="10000"/>
                </a:schemeClr>
              </a:solidFill>
              <a:effectLst/>
              <a:latin typeface="Imprint MT Shadow" panose="04020605060303030202" pitchFamily="82" charset="0"/>
            </a:endParaRPr>
          </a:p>
          <a:p>
            <a:pPr marL="0" indent="0" algn="just">
              <a:buNone/>
            </a:pPr>
            <a:r>
              <a:rPr lang="en-US" sz="2000" b="0" i="0" dirty="0">
                <a:solidFill>
                  <a:schemeClr val="bg2">
                    <a:lumMod val="10000"/>
                  </a:schemeClr>
                </a:solidFill>
                <a:effectLst/>
                <a:latin typeface="Imprint MT Shadow" panose="04020605060303030202" pitchFamily="82" charset="0"/>
              </a:rPr>
              <a:t>A </a:t>
            </a:r>
            <a:r>
              <a:rPr lang="en-US" sz="2000" b="1" i="0" dirty="0">
                <a:solidFill>
                  <a:schemeClr val="bg2">
                    <a:lumMod val="10000"/>
                  </a:schemeClr>
                </a:solidFill>
                <a:effectLst/>
                <a:latin typeface="Imprint MT Shadow" panose="04020605060303030202" pitchFamily="82" charset="0"/>
              </a:rPr>
              <a:t>quiz</a:t>
            </a:r>
            <a:r>
              <a:rPr lang="en-US" sz="2000" b="0" i="0" dirty="0">
                <a:solidFill>
                  <a:schemeClr val="bg2">
                    <a:lumMod val="10000"/>
                  </a:schemeClr>
                </a:solidFill>
                <a:effectLst/>
                <a:latin typeface="Imprint MT Shadow" panose="04020605060303030202" pitchFamily="82" charset="0"/>
              </a:rPr>
              <a:t> is a form of game or mind sport in which players attempt to answer questions correctly about a certain or variety of subjects. Quizzes can be used as a brief assessment in education and similar fields to measure growth in knowledge, abilities, or skills. They can also be televised for entertainment purposes, often in a game show format. In an educational context, a quiz is usually a form of a student assessment, but often has fewer questions of less difficulty and requires less time for completion than a test. </a:t>
            </a:r>
          </a:p>
          <a:p>
            <a:pPr marL="0" indent="0" algn="just">
              <a:buNone/>
            </a:pPr>
            <a:r>
              <a:rPr lang="en-IN" sz="2000" b="0" i="0" dirty="0">
                <a:solidFill>
                  <a:schemeClr val="bg2">
                    <a:lumMod val="10000"/>
                  </a:schemeClr>
                </a:solidFill>
                <a:effectLst/>
                <a:latin typeface="Imprint MT Shadow" panose="04020605060303030202" pitchFamily="82" charset="0"/>
              </a:rPr>
              <a:t>During this pandemic, giving online quizzes was one of ways teaching was done. </a:t>
            </a:r>
            <a:r>
              <a:rPr lang="en-US" sz="2000" b="0" i="0" dirty="0">
                <a:solidFill>
                  <a:schemeClr val="bg2">
                    <a:lumMod val="10000"/>
                  </a:schemeClr>
                </a:solidFill>
                <a:effectLst/>
                <a:latin typeface="Imprint MT Shadow" panose="04020605060303030202" pitchFamily="82" charset="0"/>
              </a:rPr>
              <a:t>As we know, young learners can easily get bored and lack focus when they study for long periods of time. In order to cope with this limitation, we have to design fun quizzes for students. Unique features such as power-ups and live dashboard in Quizizz can boost their interest toward the quiz. Furthermore there are several benefits of giving online quizzes for students.</a:t>
            </a:r>
          </a:p>
          <a:p>
            <a:pPr marL="0" indent="0" algn="just">
              <a:buNone/>
            </a:pPr>
            <a:endParaRPr lang="en-US" sz="2400" b="0" i="0" dirty="0">
              <a:solidFill>
                <a:srgbClr val="202122"/>
              </a:solidFill>
              <a:effectLst/>
              <a:latin typeface="Imprint MT Shadow" panose="04020605060303030202" pitchFamily="82" charset="0"/>
            </a:endParaRPr>
          </a:p>
          <a:p>
            <a:pPr marL="0" indent="0" algn="just">
              <a:buNone/>
            </a:pPr>
            <a:endParaRPr lang="en-IN" dirty="0">
              <a:latin typeface="Imprint MT Shadow" panose="04020605060303030202" pitchFamily="82" charset="0"/>
            </a:endParaRPr>
          </a:p>
        </p:txBody>
      </p:sp>
    </p:spTree>
    <p:extLst>
      <p:ext uri="{BB962C8B-B14F-4D97-AF65-F5344CB8AC3E}">
        <p14:creationId xmlns:p14="http://schemas.microsoft.com/office/powerpoint/2010/main" val="3619058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E6A01-1D8C-E82D-69CE-C1BEA5E0330D}"/>
              </a:ext>
            </a:extLst>
          </p:cNvPr>
          <p:cNvSpPr>
            <a:spLocks noGrp="1"/>
          </p:cNvSpPr>
          <p:nvPr>
            <p:ph type="title"/>
          </p:nvPr>
        </p:nvSpPr>
        <p:spPr/>
        <p:txBody>
          <a:bodyPr>
            <a:normAutofit/>
          </a:bodyPr>
          <a:lstStyle/>
          <a:p>
            <a:r>
              <a:rPr lang="en-US" sz="6600" dirty="0">
                <a:latin typeface="Algerian" panose="04020705040A02060702" pitchFamily="82" charset="0"/>
              </a:rPr>
              <a:t>Modules Used</a:t>
            </a:r>
            <a:r>
              <a:rPr lang="en-US" sz="6600" dirty="0">
                <a:solidFill>
                  <a:schemeClr val="accent3"/>
                </a:solidFill>
                <a:latin typeface="Algerian" panose="04020705040A02060702" pitchFamily="82" charset="0"/>
              </a:rPr>
              <a:t> </a:t>
            </a:r>
            <a:endParaRPr lang="en-US" sz="6600" dirty="0">
              <a:latin typeface="Algerian" panose="04020705040A02060702" pitchFamily="82" charset="0"/>
            </a:endParaRPr>
          </a:p>
        </p:txBody>
      </p:sp>
      <p:sp>
        <p:nvSpPr>
          <p:cNvPr id="6" name="Content Placeholder 5">
            <a:extLst>
              <a:ext uri="{FF2B5EF4-FFF2-40B4-BE49-F238E27FC236}">
                <a16:creationId xmlns:a16="http://schemas.microsoft.com/office/drawing/2014/main" id="{0ABE4160-019D-2DA8-9A68-DE5369621BA0}"/>
              </a:ext>
            </a:extLst>
          </p:cNvPr>
          <p:cNvSpPr>
            <a:spLocks noGrp="1"/>
          </p:cNvSpPr>
          <p:nvPr>
            <p:ph sz="quarter" idx="12"/>
          </p:nvPr>
        </p:nvSpPr>
        <p:spPr>
          <a:xfrm>
            <a:off x="381000" y="2348484"/>
            <a:ext cx="11202924" cy="3976116"/>
          </a:xfrm>
        </p:spPr>
        <p:txBody>
          <a:bodyPr>
            <a:normAutofit/>
          </a:bodyPr>
          <a:lstStyle/>
          <a:p>
            <a:pPr marL="0" indent="0">
              <a:buNone/>
            </a:pPr>
            <a:r>
              <a:rPr lang="en-IN" u="sng" dirty="0">
                <a:solidFill>
                  <a:schemeClr val="tx1">
                    <a:lumMod val="95000"/>
                    <a:lumOff val="5000"/>
                  </a:schemeClr>
                </a:solidFill>
                <a:latin typeface="MV Boli" panose="02000500030200090000" pitchFamily="2" charset="0"/>
                <a:cs typeface="MV Boli" panose="02000500030200090000" pitchFamily="2" charset="0"/>
              </a:rPr>
              <a:t>TKINTER</a:t>
            </a:r>
            <a:r>
              <a:rPr lang="en-IN" dirty="0">
                <a:solidFill>
                  <a:schemeClr val="tx1">
                    <a:lumMod val="95000"/>
                    <a:lumOff val="5000"/>
                  </a:schemeClr>
                </a:solidFill>
                <a:latin typeface="MV Boli" panose="02000500030200090000" pitchFamily="2" charset="0"/>
                <a:cs typeface="MV Boli" panose="02000500030200090000" pitchFamily="2" charset="0"/>
              </a:rPr>
              <a:t> :- </a:t>
            </a:r>
            <a:r>
              <a:rPr lang="en-US" sz="2400" b="0" i="0" dirty="0">
                <a:solidFill>
                  <a:schemeClr val="tx1">
                    <a:lumMod val="95000"/>
                    <a:lumOff val="5000"/>
                  </a:schemeClr>
                </a:solidFill>
                <a:effectLst/>
                <a:latin typeface="Imprint MT Shadow" panose="04020605060303030202" pitchFamily="82" charset="0"/>
                <a:ea typeface="Segoe UI Black" panose="020B0A02040204020203" pitchFamily="34" charset="0"/>
              </a:rPr>
              <a:t>Tkinter is </a:t>
            </a:r>
            <a:r>
              <a:rPr lang="en-US" sz="2400" b="1" i="0" dirty="0">
                <a:solidFill>
                  <a:schemeClr val="tx1">
                    <a:lumMod val="95000"/>
                    <a:lumOff val="5000"/>
                  </a:schemeClr>
                </a:solidFill>
                <a:effectLst/>
                <a:latin typeface="Imprint MT Shadow" panose="04020605060303030202" pitchFamily="82" charset="0"/>
                <a:ea typeface="Segoe UI Black" panose="020B0A02040204020203" pitchFamily="34" charset="0"/>
              </a:rPr>
              <a:t>the standard GUI (graphical user interface) library for Python. </a:t>
            </a:r>
            <a:r>
              <a:rPr lang="en-US" sz="2400" b="0" i="0" dirty="0">
                <a:solidFill>
                  <a:schemeClr val="tx1">
                    <a:lumMod val="95000"/>
                    <a:lumOff val="5000"/>
                  </a:schemeClr>
                </a:solidFill>
                <a:effectLst/>
                <a:latin typeface="Imprint MT Shadow" panose="04020605060303030202" pitchFamily="82" charset="0"/>
                <a:ea typeface="Segoe UI Black" panose="020B0A02040204020203" pitchFamily="34" charset="0"/>
              </a:rPr>
              <a:t>Python when combined with Tkinter provides a fast and easy way to create GUI applications. Tkinter provides a powerful object-oriented interface to the Tk GUI toolkit</a:t>
            </a:r>
            <a:r>
              <a:rPr lang="en-IN" sz="2400" b="0" i="0" dirty="0">
                <a:solidFill>
                  <a:schemeClr val="tx1">
                    <a:lumMod val="95000"/>
                    <a:lumOff val="5000"/>
                  </a:schemeClr>
                </a:solidFill>
                <a:effectLst/>
                <a:latin typeface="Imprint MT Shadow" panose="04020605060303030202" pitchFamily="82" charset="0"/>
                <a:ea typeface="Segoe UI Black" panose="020B0A02040204020203" pitchFamily="34" charset="0"/>
              </a:rPr>
              <a:t>.</a:t>
            </a:r>
          </a:p>
          <a:p>
            <a:pPr>
              <a:buClr>
                <a:schemeClr val="tx1">
                  <a:lumMod val="95000"/>
                  <a:lumOff val="5000"/>
                </a:schemeClr>
              </a:buClr>
              <a:buFont typeface="Wingdings" panose="05000000000000000000" pitchFamily="2" charset="2"/>
              <a:buChar char="q"/>
            </a:pPr>
            <a:r>
              <a:rPr lang="en-IN" sz="2400" dirty="0">
                <a:solidFill>
                  <a:schemeClr val="tx1"/>
                </a:solidFill>
                <a:latin typeface="MV Boli" panose="02000500030200090000" pitchFamily="2" charset="0"/>
                <a:cs typeface="MV Boli" panose="02000500030200090000" pitchFamily="2" charset="0"/>
              </a:rPr>
              <a:t> f</a:t>
            </a:r>
            <a:r>
              <a:rPr lang="en-IN" sz="2400" dirty="0">
                <a:solidFill>
                  <a:schemeClr val="tx1"/>
                </a:solidFill>
                <a:effectLst/>
                <a:latin typeface="MV Boli" panose="02000500030200090000" pitchFamily="2" charset="0"/>
                <a:cs typeface="MV Boli" panose="02000500030200090000" pitchFamily="2" charset="0"/>
              </a:rPr>
              <a:t>rom tkinter import* :-</a:t>
            </a:r>
          </a:p>
          <a:p>
            <a:pPr marL="0" indent="0">
              <a:buNone/>
            </a:pPr>
            <a:r>
              <a:rPr lang="en-IN" sz="2400" dirty="0">
                <a:solidFill>
                  <a:schemeClr val="tx1"/>
                </a:solidFill>
                <a:latin typeface="Imprint MT Shadow" panose="04020605060303030202" pitchFamily="82" charset="0"/>
              </a:rPr>
              <a:t>It is a method to import tkinter library to our code which comes with inbuilt methods or functions.</a:t>
            </a:r>
            <a:r>
              <a:rPr lang="en-US" sz="2400" b="0" i="0" dirty="0">
                <a:solidFill>
                  <a:schemeClr val="tx1"/>
                </a:solidFill>
                <a:effectLst/>
                <a:latin typeface="Imprint MT Shadow" panose="04020605060303030202" pitchFamily="82" charset="0"/>
              </a:rPr>
              <a:t> We don’t have to explicitly override the method for the widgets.</a:t>
            </a:r>
          </a:p>
          <a:p>
            <a:pPr>
              <a:buClr>
                <a:schemeClr val="tx1">
                  <a:lumMod val="95000"/>
                  <a:lumOff val="5000"/>
                </a:schemeClr>
              </a:buClr>
              <a:buFont typeface="Wingdings" panose="05000000000000000000" pitchFamily="2" charset="2"/>
              <a:buChar char="q"/>
            </a:pPr>
            <a:r>
              <a:rPr lang="en-IN" sz="2400" dirty="0">
                <a:solidFill>
                  <a:srgbClr val="9CDCFE"/>
                </a:solidFill>
                <a:latin typeface="Consolas" panose="020B0609020204030204" pitchFamily="49" charset="0"/>
              </a:rPr>
              <a:t> </a:t>
            </a:r>
            <a:r>
              <a:rPr lang="en-IN" sz="2400" dirty="0">
                <a:solidFill>
                  <a:schemeClr val="tx1"/>
                </a:solidFill>
                <a:latin typeface="MV Boli" panose="02000500030200090000" pitchFamily="2" charset="0"/>
                <a:cs typeface="MV Boli" panose="02000500030200090000" pitchFamily="2" charset="0"/>
              </a:rPr>
              <a:t>m</a:t>
            </a:r>
            <a:r>
              <a:rPr lang="en-IN" sz="2400" dirty="0">
                <a:solidFill>
                  <a:schemeClr val="tx1"/>
                </a:solidFill>
                <a:effectLst/>
                <a:latin typeface="MV Boli" panose="02000500030200090000" pitchFamily="2" charset="0"/>
                <a:cs typeface="MV Boli" panose="02000500030200090000" pitchFamily="2" charset="0"/>
              </a:rPr>
              <a:t>ain() :-</a:t>
            </a:r>
            <a:endParaRPr lang="en-US" sz="2400" dirty="0">
              <a:solidFill>
                <a:schemeClr val="tx1"/>
              </a:solidFill>
              <a:latin typeface="MV Boli" panose="02000500030200090000" pitchFamily="2" charset="0"/>
              <a:cs typeface="MV Boli" panose="02000500030200090000" pitchFamily="2" charset="0"/>
            </a:endParaRPr>
          </a:p>
          <a:p>
            <a:pPr marL="0" indent="0">
              <a:buNone/>
            </a:pPr>
            <a:r>
              <a:rPr lang="en-US" sz="2400" b="0" i="0" dirty="0">
                <a:solidFill>
                  <a:schemeClr val="tx1"/>
                </a:solidFill>
                <a:effectLst/>
                <a:latin typeface="Imprint MT Shadow" panose="04020605060303030202" pitchFamily="82" charset="0"/>
              </a:rPr>
              <a:t>Used to insert the main event loop to take action against each event triggered by the user.</a:t>
            </a:r>
            <a:endParaRPr lang="en-IN" sz="2400" b="0" dirty="0">
              <a:solidFill>
                <a:schemeClr val="tx1"/>
              </a:solidFill>
              <a:effectLst/>
              <a:latin typeface="Imprint MT Shadow" panose="04020605060303030202" pitchFamily="82" charset="0"/>
            </a:endParaRPr>
          </a:p>
          <a:p>
            <a:pPr marL="0" indent="0">
              <a:buNone/>
            </a:pPr>
            <a:endParaRPr lang="en-IN" sz="1600" b="0" dirty="0">
              <a:solidFill>
                <a:srgbClr val="C586C0"/>
              </a:solidFill>
              <a:effectLst/>
              <a:latin typeface="Consolas" panose="020B0609020204030204" pitchFamily="49" charset="0"/>
            </a:endParaRPr>
          </a:p>
          <a:p>
            <a:endParaRPr lang="en-IN" sz="2400" b="0" i="0" dirty="0">
              <a:solidFill>
                <a:srgbClr val="7F867A"/>
              </a:solidFill>
              <a:effectLst/>
              <a:latin typeface="Bahnschrift Condensed" panose="020B0502040204020203" pitchFamily="34" charset="0"/>
              <a:ea typeface="Segoe UI Black" panose="020B0A02040204020203" pitchFamily="34" charset="0"/>
            </a:endParaRPr>
          </a:p>
          <a:p>
            <a:pPr marL="0" indent="0">
              <a:buNone/>
            </a:pPr>
            <a:endParaRPr lang="en-IN" sz="2400" b="0" i="0" dirty="0">
              <a:solidFill>
                <a:srgbClr val="7F867A"/>
              </a:solidFill>
              <a:effectLst/>
              <a:latin typeface="Bahnschrift Condensed" panose="020B0502040204020203" pitchFamily="34" charset="0"/>
              <a:ea typeface="Segoe UI Black" panose="020B0A02040204020203" pitchFamily="34" charset="0"/>
            </a:endParaRPr>
          </a:p>
          <a:p>
            <a:pPr marL="0" indent="0">
              <a:buNone/>
            </a:pPr>
            <a:endParaRPr lang="en-IN" sz="2000" dirty="0">
              <a:solidFill>
                <a:srgbClr val="7F867A"/>
              </a:solidFill>
              <a:latin typeface="Segoe UI Black" panose="020B0A02040204020203" pitchFamily="34" charset="0"/>
              <a:ea typeface="Segoe UI Black" panose="020B0A02040204020203" pitchFamily="34" charset="0"/>
            </a:endParaRPr>
          </a:p>
        </p:txBody>
      </p:sp>
    </p:spTree>
    <p:extLst>
      <p:ext uri="{BB962C8B-B14F-4D97-AF65-F5344CB8AC3E}">
        <p14:creationId xmlns:p14="http://schemas.microsoft.com/office/powerpoint/2010/main" val="58893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F4D5B-3E14-1349-3E16-232AA74EEBAF}"/>
              </a:ext>
            </a:extLst>
          </p:cNvPr>
          <p:cNvSpPr>
            <a:spLocks noGrp="1"/>
          </p:cNvSpPr>
          <p:nvPr>
            <p:ph type="title"/>
          </p:nvPr>
        </p:nvSpPr>
        <p:spPr/>
        <p:txBody>
          <a:bodyPr>
            <a:normAutofit/>
          </a:bodyPr>
          <a:lstStyle/>
          <a:p>
            <a:r>
              <a:rPr lang="en-IN" sz="4800" i="0" dirty="0">
                <a:effectLst/>
                <a:cs typeface="Heebo" pitchFamily="2" charset="-79"/>
              </a:rPr>
              <a:t>Tkinter Widgets Used </a:t>
            </a:r>
            <a:endParaRPr lang="en-US" sz="4800" dirty="0"/>
          </a:p>
        </p:txBody>
      </p:sp>
      <p:sp>
        <p:nvSpPr>
          <p:cNvPr id="21" name="TextBox 20">
            <a:extLst>
              <a:ext uri="{FF2B5EF4-FFF2-40B4-BE49-F238E27FC236}">
                <a16:creationId xmlns:a16="http://schemas.microsoft.com/office/drawing/2014/main" id="{CE821CB7-2C35-D01F-EE4A-0106CFC5DEEB}"/>
              </a:ext>
            </a:extLst>
          </p:cNvPr>
          <p:cNvSpPr txBox="1"/>
          <p:nvPr/>
        </p:nvSpPr>
        <p:spPr>
          <a:xfrm>
            <a:off x="839788" y="1836900"/>
            <a:ext cx="10384971" cy="4893647"/>
          </a:xfrm>
          <a:prstGeom prst="rect">
            <a:avLst/>
          </a:prstGeom>
          <a:noFill/>
        </p:spPr>
        <p:txBody>
          <a:bodyPr wrap="square" rtlCol="0">
            <a:spAutoFit/>
          </a:bodyPr>
          <a:lstStyle/>
          <a:p>
            <a:pPr marL="285750" indent="-285750">
              <a:buClr>
                <a:schemeClr val="tx1">
                  <a:lumMod val="95000"/>
                  <a:lumOff val="5000"/>
                </a:schemeClr>
              </a:buClr>
              <a:buFont typeface="Wingdings" panose="05000000000000000000" pitchFamily="2" charset="2"/>
              <a:buChar char="q"/>
            </a:pPr>
            <a:r>
              <a:rPr lang="en-US" sz="2400" dirty="0">
                <a:solidFill>
                  <a:srgbClr val="000000"/>
                </a:solidFill>
                <a:latin typeface="MV Boli" panose="02000500030200090000" pitchFamily="2" charset="0"/>
                <a:cs typeface="MV Boli" panose="02000500030200090000" pitchFamily="2" charset="0"/>
              </a:rPr>
              <a:t>frame :-</a:t>
            </a:r>
          </a:p>
          <a:p>
            <a:pPr>
              <a:buClr>
                <a:schemeClr val="tx1">
                  <a:lumMod val="95000"/>
                  <a:lumOff val="5000"/>
                </a:schemeClr>
              </a:buClr>
            </a:pPr>
            <a:r>
              <a:rPr lang="en-US" sz="2400" b="0" i="0" dirty="0">
                <a:solidFill>
                  <a:srgbClr val="000000"/>
                </a:solidFill>
                <a:effectLst/>
                <a:latin typeface="Imprint MT Shadow" panose="04020605060303030202" pitchFamily="82" charset="0"/>
                <a:cs typeface="MV Boli" panose="02000500030200090000" pitchFamily="2" charset="0"/>
              </a:rPr>
              <a:t>The Frame widget was used as a container widget to organize other widgets.</a:t>
            </a:r>
          </a:p>
          <a:p>
            <a:pPr>
              <a:buClr>
                <a:schemeClr val="tx1">
                  <a:lumMod val="95000"/>
                  <a:lumOff val="5000"/>
                </a:schemeClr>
              </a:buClr>
            </a:pPr>
            <a:endParaRPr lang="en-US" b="0" i="0" dirty="0">
              <a:solidFill>
                <a:srgbClr val="000000"/>
              </a:solidFill>
              <a:effectLst/>
              <a:latin typeface="Nunito" pitchFamily="2" charset="0"/>
            </a:endParaRPr>
          </a:p>
          <a:p>
            <a:pPr marL="285750" indent="-285750">
              <a:buClr>
                <a:schemeClr val="tx1">
                  <a:lumMod val="95000"/>
                  <a:lumOff val="5000"/>
                </a:schemeClr>
              </a:buClr>
              <a:buFont typeface="Wingdings" panose="05000000000000000000" pitchFamily="2" charset="2"/>
              <a:buChar char="q"/>
            </a:pPr>
            <a:r>
              <a:rPr lang="en-IN" sz="2400" dirty="0">
                <a:solidFill>
                  <a:srgbClr val="000000"/>
                </a:solidFill>
                <a:latin typeface="MV Boli" panose="02000500030200090000" pitchFamily="2" charset="0"/>
                <a:cs typeface="MV Boli" panose="02000500030200090000" pitchFamily="2" charset="0"/>
              </a:rPr>
              <a:t>text :-</a:t>
            </a:r>
          </a:p>
          <a:p>
            <a:pPr>
              <a:buClr>
                <a:schemeClr val="tx1">
                  <a:lumMod val="95000"/>
                  <a:lumOff val="5000"/>
                </a:schemeClr>
              </a:buClr>
            </a:pPr>
            <a:r>
              <a:rPr lang="en-US" sz="2400" b="0" i="0" dirty="0">
                <a:solidFill>
                  <a:srgbClr val="000000"/>
                </a:solidFill>
                <a:effectLst/>
                <a:latin typeface="Imprint MT Shadow" panose="04020605060303030202" pitchFamily="82" charset="0"/>
              </a:rPr>
              <a:t>The Text widget was used to display text in multiple lines.</a:t>
            </a:r>
          </a:p>
          <a:p>
            <a:pPr>
              <a:buClr>
                <a:schemeClr val="tx1">
                  <a:lumMod val="95000"/>
                  <a:lumOff val="5000"/>
                </a:schemeClr>
              </a:buClr>
            </a:pPr>
            <a:endParaRPr lang="en-US" sz="2400" dirty="0">
              <a:solidFill>
                <a:srgbClr val="000000"/>
              </a:solidFill>
              <a:latin typeface="MV Boli" panose="02000500030200090000" pitchFamily="2" charset="0"/>
              <a:cs typeface="MV Boli" panose="02000500030200090000" pitchFamily="2" charset="0"/>
            </a:endParaRPr>
          </a:p>
          <a:p>
            <a:pPr marL="285750" indent="-285750">
              <a:buClr>
                <a:schemeClr val="tx1">
                  <a:lumMod val="95000"/>
                  <a:lumOff val="5000"/>
                </a:schemeClr>
              </a:buClr>
              <a:buFont typeface="Wingdings" panose="05000000000000000000" pitchFamily="2" charset="2"/>
              <a:buChar char="q"/>
            </a:pPr>
            <a:r>
              <a:rPr lang="en-US" sz="2400" dirty="0">
                <a:solidFill>
                  <a:srgbClr val="000000"/>
                </a:solidFill>
                <a:latin typeface="MV Boli" panose="02000500030200090000" pitchFamily="2" charset="0"/>
                <a:cs typeface="MV Boli" panose="02000500030200090000" pitchFamily="2" charset="0"/>
              </a:rPr>
              <a:t>label :-</a:t>
            </a:r>
          </a:p>
          <a:p>
            <a:pPr>
              <a:buClr>
                <a:schemeClr val="tx1">
                  <a:lumMod val="95000"/>
                  <a:lumOff val="5000"/>
                </a:schemeClr>
              </a:buClr>
            </a:pPr>
            <a:r>
              <a:rPr lang="en-US" sz="2400" b="0" i="0" dirty="0">
                <a:solidFill>
                  <a:srgbClr val="000000"/>
                </a:solidFill>
                <a:effectLst/>
                <a:latin typeface="Imprint MT Shadow" panose="04020605060303030202" pitchFamily="82" charset="0"/>
              </a:rPr>
              <a:t>The Label widget was used to provide a single-line caption for other widgets.</a:t>
            </a:r>
          </a:p>
          <a:p>
            <a:pPr>
              <a:buClr>
                <a:schemeClr val="tx1">
                  <a:lumMod val="95000"/>
                  <a:lumOff val="5000"/>
                </a:schemeClr>
              </a:buClr>
            </a:pPr>
            <a:endParaRPr lang="en-US" dirty="0">
              <a:solidFill>
                <a:srgbClr val="000000"/>
              </a:solidFill>
              <a:latin typeface="Nunito" pitchFamily="2" charset="0"/>
            </a:endParaRPr>
          </a:p>
          <a:p>
            <a:pPr marL="285750" indent="-285750">
              <a:buClr>
                <a:schemeClr val="tx1">
                  <a:lumMod val="95000"/>
                  <a:lumOff val="5000"/>
                </a:schemeClr>
              </a:buClr>
              <a:buFont typeface="Wingdings" panose="05000000000000000000" pitchFamily="2" charset="2"/>
              <a:buChar char="q"/>
            </a:pPr>
            <a:r>
              <a:rPr lang="en-US" sz="2400" dirty="0">
                <a:solidFill>
                  <a:srgbClr val="000000"/>
                </a:solidFill>
                <a:latin typeface="MV Boli" panose="02000500030200090000" pitchFamily="2" charset="0"/>
                <a:cs typeface="MV Boli" panose="02000500030200090000" pitchFamily="2" charset="0"/>
              </a:rPr>
              <a:t>button :-</a:t>
            </a:r>
            <a:r>
              <a:rPr lang="en-US" sz="2400" b="0" i="0" dirty="0">
                <a:solidFill>
                  <a:srgbClr val="000000"/>
                </a:solidFill>
                <a:effectLst/>
                <a:latin typeface="MV Boli" panose="02000500030200090000" pitchFamily="2" charset="0"/>
                <a:cs typeface="MV Boli" panose="02000500030200090000" pitchFamily="2" charset="0"/>
              </a:rPr>
              <a:t> </a:t>
            </a:r>
          </a:p>
          <a:p>
            <a:pPr>
              <a:buClr>
                <a:schemeClr val="tx1">
                  <a:lumMod val="95000"/>
                  <a:lumOff val="5000"/>
                </a:schemeClr>
              </a:buClr>
            </a:pPr>
            <a:r>
              <a:rPr lang="en-US" sz="2400" dirty="0">
                <a:solidFill>
                  <a:srgbClr val="000000"/>
                </a:solidFill>
                <a:latin typeface="Imprint MT Shadow" panose="04020605060303030202" pitchFamily="82" charset="0"/>
              </a:rPr>
              <a:t>T</a:t>
            </a:r>
            <a:r>
              <a:rPr lang="en-US" sz="2400" b="0" i="0" dirty="0">
                <a:solidFill>
                  <a:srgbClr val="000000"/>
                </a:solidFill>
                <a:effectLst/>
                <a:latin typeface="Imprint MT Shadow" panose="04020605060303030202" pitchFamily="82" charset="0"/>
              </a:rPr>
              <a:t>he Button widget was used to display buttons for different questions in the quiz.</a:t>
            </a:r>
          </a:p>
          <a:p>
            <a:pPr>
              <a:buClr>
                <a:schemeClr val="tx1">
                  <a:lumMod val="95000"/>
                  <a:lumOff val="5000"/>
                </a:schemeClr>
              </a:buClr>
            </a:pPr>
            <a:endParaRPr lang="en-US" dirty="0">
              <a:solidFill>
                <a:srgbClr val="000000"/>
              </a:solidFill>
              <a:latin typeface="Nunito" pitchFamily="2" charset="0"/>
            </a:endParaRPr>
          </a:p>
          <a:p>
            <a:pPr>
              <a:buClr>
                <a:schemeClr val="tx1">
                  <a:lumMod val="95000"/>
                  <a:lumOff val="5000"/>
                </a:schemeClr>
              </a:buClr>
            </a:pPr>
            <a:endParaRPr lang="en-US" b="0" i="0" dirty="0">
              <a:solidFill>
                <a:srgbClr val="000000"/>
              </a:solidFill>
              <a:effectLst/>
              <a:latin typeface="Nunito" pitchFamily="2" charset="0"/>
            </a:endParaRPr>
          </a:p>
        </p:txBody>
      </p:sp>
    </p:spTree>
    <p:extLst>
      <p:ext uri="{BB962C8B-B14F-4D97-AF65-F5344CB8AC3E}">
        <p14:creationId xmlns:p14="http://schemas.microsoft.com/office/powerpoint/2010/main" val="2068121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3388E333-F872-C90D-3908-C927504D433E}"/>
              </a:ext>
            </a:extLst>
          </p:cNvPr>
          <p:cNvSpPr txBox="1"/>
          <p:nvPr/>
        </p:nvSpPr>
        <p:spPr>
          <a:xfrm>
            <a:off x="1176872" y="158620"/>
            <a:ext cx="9749276" cy="7386638"/>
          </a:xfrm>
          <a:prstGeom prst="rect">
            <a:avLst/>
          </a:prstGeom>
          <a:noFill/>
        </p:spPr>
        <p:txBody>
          <a:bodyPr wrap="square" rtlCol="0">
            <a:spAutoFit/>
          </a:bodyPr>
          <a:lstStyle/>
          <a:p>
            <a:pPr>
              <a:buClr>
                <a:schemeClr val="tx1">
                  <a:lumMod val="95000"/>
                  <a:lumOff val="5000"/>
                </a:schemeClr>
              </a:buClr>
            </a:pPr>
            <a:r>
              <a:rPr lang="en-IN" sz="3600" b="1" dirty="0">
                <a:solidFill>
                  <a:srgbClr val="000000"/>
                </a:solidFill>
                <a:latin typeface="+mj-lt"/>
                <a:cs typeface="Heebo" panose="020B0604020202020204" pitchFamily="2" charset="-79"/>
                <a:sym typeface="Wingdings" panose="05000000000000000000" pitchFamily="2" charset="2"/>
              </a:rPr>
              <a:t> </a:t>
            </a:r>
            <a:r>
              <a:rPr lang="en-IN" sz="3600" b="1" u="sng" dirty="0">
                <a:solidFill>
                  <a:srgbClr val="000000"/>
                </a:solidFill>
                <a:latin typeface="+mj-lt"/>
                <a:cs typeface="Heebo" panose="020B0604020202020204" pitchFamily="2" charset="-79"/>
              </a:rPr>
              <a:t>Geometrical Management  </a:t>
            </a:r>
            <a:r>
              <a:rPr lang="en-IN" sz="3600" b="1" dirty="0">
                <a:solidFill>
                  <a:srgbClr val="000000"/>
                </a:solidFill>
                <a:latin typeface="+mj-lt"/>
                <a:cs typeface="Heebo" panose="020B0604020202020204" pitchFamily="2" charset="-79"/>
              </a:rPr>
              <a:t>:</a:t>
            </a:r>
          </a:p>
          <a:p>
            <a:pPr>
              <a:buClr>
                <a:schemeClr val="tx1">
                  <a:lumMod val="95000"/>
                  <a:lumOff val="5000"/>
                </a:schemeClr>
              </a:buClr>
            </a:pPr>
            <a:endParaRPr lang="en-IN" b="0" i="0" dirty="0">
              <a:solidFill>
                <a:srgbClr val="000000"/>
              </a:solidFill>
              <a:effectLst/>
              <a:latin typeface="Heebo" panose="020B0604020202020204" pitchFamily="2" charset="-79"/>
              <a:cs typeface="Heebo" panose="020B0604020202020204" pitchFamily="2" charset="-79"/>
            </a:endParaRPr>
          </a:p>
          <a:p>
            <a:pPr marL="285750" indent="-285750">
              <a:buClr>
                <a:schemeClr val="tx1">
                  <a:lumMod val="95000"/>
                  <a:lumOff val="5000"/>
                </a:schemeClr>
              </a:buClr>
              <a:buFont typeface="Wingdings" panose="05000000000000000000" pitchFamily="2" charset="2"/>
              <a:buChar char="q"/>
            </a:pPr>
            <a:r>
              <a:rPr lang="en-IN" sz="2400" dirty="0">
                <a:solidFill>
                  <a:srgbClr val="000000"/>
                </a:solidFill>
                <a:latin typeface="MV Boli" panose="02000500030200090000" pitchFamily="2" charset="0"/>
                <a:cs typeface="MV Boli" panose="02000500030200090000" pitchFamily="2" charset="0"/>
              </a:rPr>
              <a:t>grid() :- </a:t>
            </a:r>
          </a:p>
          <a:p>
            <a:pPr>
              <a:buClr>
                <a:schemeClr val="tx1">
                  <a:lumMod val="95000"/>
                  <a:lumOff val="5000"/>
                </a:schemeClr>
              </a:buClr>
            </a:pPr>
            <a:r>
              <a:rPr lang="en-US" sz="2400" b="0" i="0" dirty="0">
                <a:solidFill>
                  <a:srgbClr val="000000"/>
                </a:solidFill>
                <a:effectLst/>
                <a:latin typeface="Imprint MT Shadow" panose="04020605060303030202" pitchFamily="82" charset="0"/>
              </a:rPr>
              <a:t> This geometry manager was used to organize widgets in a table-like structure in the parent or main widget.</a:t>
            </a:r>
            <a:endParaRPr lang="en-US" dirty="0">
              <a:solidFill>
                <a:srgbClr val="000000"/>
              </a:solidFill>
              <a:latin typeface="Nunito" pitchFamily="2" charset="0"/>
              <a:cs typeface="Heebo" panose="020B0604020202020204" pitchFamily="2" charset="-79"/>
            </a:endParaRPr>
          </a:p>
          <a:p>
            <a:pPr marL="285750" indent="-285750">
              <a:buClr>
                <a:schemeClr val="tx1">
                  <a:lumMod val="95000"/>
                  <a:lumOff val="5000"/>
                </a:schemeClr>
              </a:buClr>
              <a:buFont typeface="Wingdings" panose="05000000000000000000" pitchFamily="2" charset="2"/>
              <a:buChar char="q"/>
            </a:pPr>
            <a:r>
              <a:rPr lang="en-US" sz="2400" dirty="0">
                <a:solidFill>
                  <a:srgbClr val="000000"/>
                </a:solidFill>
                <a:latin typeface="MV Boli" panose="02000500030200090000" pitchFamily="2" charset="0"/>
                <a:cs typeface="MV Boli" panose="02000500030200090000" pitchFamily="2" charset="0"/>
              </a:rPr>
              <a:t>pack( ) :-</a:t>
            </a:r>
          </a:p>
          <a:p>
            <a:pPr>
              <a:buClr>
                <a:schemeClr val="tx1">
                  <a:lumMod val="95000"/>
                  <a:lumOff val="5000"/>
                </a:schemeClr>
              </a:buClr>
            </a:pPr>
            <a:r>
              <a:rPr lang="en-US" sz="2400" b="0" i="0" dirty="0">
                <a:solidFill>
                  <a:srgbClr val="000000"/>
                </a:solidFill>
                <a:effectLst/>
                <a:latin typeface="Imprint MT Shadow" panose="04020605060303030202" pitchFamily="82" charset="0"/>
              </a:rPr>
              <a:t>This geometry manager was used to organize widgets in blocks before placing them in the parent or main widget.</a:t>
            </a:r>
          </a:p>
          <a:p>
            <a:pPr>
              <a:buClr>
                <a:schemeClr val="tx1">
                  <a:lumMod val="95000"/>
                  <a:lumOff val="5000"/>
                </a:schemeClr>
              </a:buClr>
            </a:pPr>
            <a:endParaRPr lang="en-US" dirty="0">
              <a:solidFill>
                <a:srgbClr val="000000"/>
              </a:solidFill>
              <a:latin typeface="Nunito" pitchFamily="2" charset="0"/>
              <a:cs typeface="Heebo" panose="020B0604020202020204" pitchFamily="2" charset="-79"/>
            </a:endParaRPr>
          </a:p>
          <a:p>
            <a:pPr>
              <a:buClr>
                <a:schemeClr val="tx1">
                  <a:lumMod val="95000"/>
                  <a:lumOff val="5000"/>
                </a:schemeClr>
              </a:buClr>
            </a:pPr>
            <a:r>
              <a:rPr lang="en-US" sz="3600" b="1" dirty="0">
                <a:solidFill>
                  <a:srgbClr val="000000"/>
                </a:solidFill>
                <a:latin typeface="+mj-lt"/>
                <a:cs typeface="Heebo" panose="020B0604020202020204" pitchFamily="2" charset="-79"/>
                <a:sym typeface="Wingdings" panose="05000000000000000000" pitchFamily="2" charset="2"/>
              </a:rPr>
              <a:t> </a:t>
            </a:r>
            <a:r>
              <a:rPr lang="en-US" sz="3600" b="1" u="sng" dirty="0">
                <a:solidFill>
                  <a:srgbClr val="000000"/>
                </a:solidFill>
                <a:latin typeface="+mj-lt"/>
                <a:cs typeface="Heebo" panose="020B0604020202020204" pitchFamily="2" charset="-79"/>
              </a:rPr>
              <a:t>Standard Attributes </a:t>
            </a:r>
            <a:r>
              <a:rPr lang="en-US" sz="3600" b="1" dirty="0">
                <a:solidFill>
                  <a:srgbClr val="000000"/>
                </a:solidFill>
                <a:latin typeface="+mj-lt"/>
                <a:cs typeface="Heebo" panose="020B0604020202020204" pitchFamily="2" charset="-79"/>
              </a:rPr>
              <a:t>: </a:t>
            </a:r>
          </a:p>
          <a:p>
            <a:pPr>
              <a:buClr>
                <a:schemeClr val="tx1">
                  <a:lumMod val="95000"/>
                  <a:lumOff val="5000"/>
                </a:schemeClr>
              </a:buClr>
            </a:pPr>
            <a:endParaRPr lang="en-US" b="0" i="0" dirty="0">
              <a:solidFill>
                <a:srgbClr val="000000"/>
              </a:solidFill>
              <a:effectLst/>
              <a:latin typeface="Nunito" pitchFamily="2" charset="0"/>
              <a:cs typeface="Heebo" panose="020B0604020202020204" pitchFamily="2" charset="-79"/>
            </a:endParaRPr>
          </a:p>
          <a:p>
            <a:pPr marL="285750" indent="-285750">
              <a:buClr>
                <a:schemeClr val="tx1">
                  <a:lumMod val="95000"/>
                  <a:lumOff val="5000"/>
                </a:schemeClr>
              </a:buClr>
              <a:buFont typeface="Wingdings" panose="05000000000000000000" pitchFamily="2" charset="2"/>
              <a:buChar char="q"/>
            </a:pPr>
            <a:r>
              <a:rPr lang="en-IN" sz="2400" dirty="0">
                <a:solidFill>
                  <a:srgbClr val="000000"/>
                </a:solidFill>
                <a:latin typeface="Imprint MT Shadow" panose="04020605060303030202" pitchFamily="82" charset="0"/>
                <a:cs typeface="Heebo" panose="020B0604020202020204" pitchFamily="2" charset="-79"/>
              </a:rPr>
              <a:t>Dimensions</a:t>
            </a:r>
          </a:p>
          <a:p>
            <a:pPr marL="285750" indent="-285750">
              <a:buClr>
                <a:schemeClr val="tx1">
                  <a:lumMod val="95000"/>
                  <a:lumOff val="5000"/>
                </a:schemeClr>
              </a:buClr>
              <a:buFont typeface="Wingdings" panose="05000000000000000000" pitchFamily="2" charset="2"/>
              <a:buChar char="q"/>
            </a:pPr>
            <a:r>
              <a:rPr lang="en-IN" sz="2400" b="0" i="0" dirty="0">
                <a:solidFill>
                  <a:srgbClr val="000000"/>
                </a:solidFill>
                <a:effectLst/>
                <a:latin typeface="Imprint MT Shadow" panose="04020605060303030202" pitchFamily="82" charset="0"/>
                <a:cs typeface="Heebo" panose="020B0604020202020204" pitchFamily="2" charset="-79"/>
              </a:rPr>
              <a:t>Colors</a:t>
            </a:r>
          </a:p>
          <a:p>
            <a:pPr marL="285750" indent="-285750">
              <a:buClr>
                <a:schemeClr val="tx1">
                  <a:lumMod val="95000"/>
                  <a:lumOff val="5000"/>
                </a:schemeClr>
              </a:buClr>
              <a:buFont typeface="Wingdings" panose="05000000000000000000" pitchFamily="2" charset="2"/>
              <a:buChar char="q"/>
            </a:pPr>
            <a:r>
              <a:rPr lang="en-IN" sz="2400" dirty="0">
                <a:solidFill>
                  <a:srgbClr val="000000"/>
                </a:solidFill>
                <a:latin typeface="Imprint MT Shadow" panose="04020605060303030202" pitchFamily="82" charset="0"/>
                <a:cs typeface="Heebo" panose="020B0604020202020204" pitchFamily="2" charset="-79"/>
              </a:rPr>
              <a:t>Fonts </a:t>
            </a:r>
          </a:p>
          <a:p>
            <a:pPr marL="285750" indent="-285750">
              <a:buClr>
                <a:schemeClr val="tx1">
                  <a:lumMod val="95000"/>
                  <a:lumOff val="5000"/>
                </a:schemeClr>
              </a:buClr>
              <a:buFont typeface="Wingdings" panose="05000000000000000000" pitchFamily="2" charset="2"/>
              <a:buChar char="q"/>
            </a:pPr>
            <a:r>
              <a:rPr lang="en-IN" sz="2400" dirty="0">
                <a:solidFill>
                  <a:srgbClr val="000000"/>
                </a:solidFill>
                <a:latin typeface="Imprint MT Shadow" panose="04020605060303030202" pitchFamily="82" charset="0"/>
                <a:cs typeface="Heebo" panose="020B0604020202020204" pitchFamily="2" charset="-79"/>
              </a:rPr>
              <a:t>bg (background color)</a:t>
            </a:r>
          </a:p>
          <a:p>
            <a:pPr marL="285750" indent="-285750">
              <a:buClr>
                <a:schemeClr val="tx1">
                  <a:lumMod val="95000"/>
                  <a:lumOff val="5000"/>
                </a:schemeClr>
              </a:buClr>
              <a:buFont typeface="Wingdings" panose="05000000000000000000" pitchFamily="2" charset="2"/>
              <a:buChar char="q"/>
            </a:pPr>
            <a:endParaRPr lang="en-IN" dirty="0">
              <a:solidFill>
                <a:srgbClr val="000000"/>
              </a:solidFill>
              <a:latin typeface="Heebo" panose="020B0604020202020204" pitchFamily="2" charset="-79"/>
              <a:cs typeface="Heebo" panose="020B0604020202020204" pitchFamily="2" charset="-79"/>
            </a:endParaRPr>
          </a:p>
          <a:p>
            <a:pPr marL="285750" indent="-285750">
              <a:buClr>
                <a:schemeClr val="tx1">
                  <a:lumMod val="95000"/>
                  <a:lumOff val="5000"/>
                </a:schemeClr>
              </a:buClr>
              <a:buFont typeface="Wingdings" panose="05000000000000000000" pitchFamily="2" charset="2"/>
              <a:buChar char="q"/>
            </a:pPr>
            <a:endParaRPr lang="en-IN" dirty="0">
              <a:solidFill>
                <a:srgbClr val="000000"/>
              </a:solidFill>
              <a:latin typeface="Heebo" panose="020B0604020202020204" pitchFamily="2" charset="-79"/>
              <a:cs typeface="Heebo" panose="020B0604020202020204" pitchFamily="2" charset="-79"/>
            </a:endParaRPr>
          </a:p>
          <a:p>
            <a:pPr marL="285750" indent="-285750">
              <a:buClr>
                <a:schemeClr val="tx1">
                  <a:lumMod val="95000"/>
                  <a:lumOff val="5000"/>
                </a:schemeClr>
              </a:buClr>
              <a:buFont typeface="Wingdings" panose="05000000000000000000" pitchFamily="2" charset="2"/>
              <a:buChar char="q"/>
            </a:pPr>
            <a:endParaRPr lang="en-IN" b="0" i="0" dirty="0">
              <a:solidFill>
                <a:srgbClr val="000000"/>
              </a:solidFill>
              <a:effectLst/>
              <a:latin typeface="Heebo" panose="020B0604020202020204" pitchFamily="2" charset="-79"/>
              <a:cs typeface="Heebo" panose="020B0604020202020204" pitchFamily="2" charset="-79"/>
            </a:endParaRPr>
          </a:p>
          <a:p>
            <a:pPr>
              <a:buClr>
                <a:schemeClr val="tx1">
                  <a:lumMod val="95000"/>
                  <a:lumOff val="5000"/>
                </a:schemeClr>
              </a:buClr>
            </a:pPr>
            <a:endParaRPr lang="en-IN" dirty="0"/>
          </a:p>
          <a:p>
            <a:pPr marL="285750" indent="-285750">
              <a:buClr>
                <a:schemeClr val="tx1">
                  <a:lumMod val="95000"/>
                  <a:lumOff val="5000"/>
                </a:schemeClr>
              </a:buClr>
              <a:buFont typeface="Wingdings" panose="05000000000000000000" pitchFamily="2" charset="2"/>
              <a:buChar char="q"/>
            </a:pPr>
            <a:endParaRPr lang="en-IN" dirty="0"/>
          </a:p>
        </p:txBody>
      </p:sp>
    </p:spTree>
    <p:extLst>
      <p:ext uri="{BB962C8B-B14F-4D97-AF65-F5344CB8AC3E}">
        <p14:creationId xmlns:p14="http://schemas.microsoft.com/office/powerpoint/2010/main" val="6892264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CC334-5B40-D8CD-EB8B-399996719F3E}"/>
              </a:ext>
            </a:extLst>
          </p:cNvPr>
          <p:cNvSpPr>
            <a:spLocks noGrp="1"/>
          </p:cNvSpPr>
          <p:nvPr>
            <p:ph type="title"/>
          </p:nvPr>
        </p:nvSpPr>
        <p:spPr>
          <a:xfrm>
            <a:off x="838200" y="457946"/>
            <a:ext cx="10515600" cy="1133856"/>
          </a:xfrm>
        </p:spPr>
        <p:txBody>
          <a:bodyPr/>
          <a:lstStyle/>
          <a:p>
            <a:r>
              <a:rPr lang="en-IN" dirty="0"/>
              <a:t>How does it works ??</a:t>
            </a:r>
          </a:p>
        </p:txBody>
      </p:sp>
      <p:sp>
        <p:nvSpPr>
          <p:cNvPr id="3" name="Content Placeholder 2">
            <a:extLst>
              <a:ext uri="{FF2B5EF4-FFF2-40B4-BE49-F238E27FC236}">
                <a16:creationId xmlns:a16="http://schemas.microsoft.com/office/drawing/2014/main" id="{91C6805A-38E2-5479-2D5D-45B148880D5C}"/>
              </a:ext>
            </a:extLst>
          </p:cNvPr>
          <p:cNvSpPr>
            <a:spLocks noGrp="1"/>
          </p:cNvSpPr>
          <p:nvPr>
            <p:ph idx="1"/>
          </p:nvPr>
        </p:nvSpPr>
        <p:spPr/>
        <p:txBody>
          <a:bodyPr>
            <a:normAutofit lnSpcReduction="10000"/>
          </a:bodyPr>
          <a:lstStyle/>
          <a:p>
            <a:r>
              <a:rPr lang="en-IN" dirty="0"/>
              <a:t>Run the code. A pop up </a:t>
            </a:r>
            <a:r>
              <a:rPr lang="en-IN" dirty="0" err="1"/>
              <a:t>tk</a:t>
            </a:r>
            <a:r>
              <a:rPr lang="en-IN" dirty="0"/>
              <a:t> window will appear on the screen.</a:t>
            </a:r>
          </a:p>
          <a:p>
            <a:r>
              <a:rPr lang="en-IN" dirty="0"/>
              <a:t>Now attempt the question that appears on the screen.</a:t>
            </a:r>
          </a:p>
          <a:p>
            <a:r>
              <a:rPr lang="en-IN" dirty="0"/>
              <a:t>If your selected answer is correct, the screen will show “CORRECT” and Marks obtained=1</a:t>
            </a:r>
          </a:p>
          <a:p>
            <a:r>
              <a:rPr lang="en-IN" dirty="0"/>
              <a:t>And vica versa if the input i.e. answer to the questions is incorrect, the screen will display “INCORRECT” and Marks Obtained=0</a:t>
            </a:r>
          </a:p>
          <a:p>
            <a:r>
              <a:rPr lang="en-IN" dirty="0"/>
              <a:t>You can change the question no. from the frames present on the ribbon(top of the screen). </a:t>
            </a:r>
          </a:p>
          <a:p>
            <a:endParaRPr lang="en-IN" dirty="0"/>
          </a:p>
        </p:txBody>
      </p:sp>
      <p:sp>
        <p:nvSpPr>
          <p:cNvPr id="5" name="Slide Number Placeholder 4">
            <a:extLst>
              <a:ext uri="{FF2B5EF4-FFF2-40B4-BE49-F238E27FC236}">
                <a16:creationId xmlns:a16="http://schemas.microsoft.com/office/drawing/2014/main" id="{FC0F5AC9-FD28-A70D-9B42-2D4333064B6E}"/>
              </a:ext>
            </a:extLst>
          </p:cNvPr>
          <p:cNvSpPr>
            <a:spLocks noGrp="1"/>
          </p:cNvSpPr>
          <p:nvPr>
            <p:ph type="sldNum" sz="quarter" idx="11"/>
          </p:nvPr>
        </p:nvSpPr>
        <p:spPr/>
        <p:txBody>
          <a:bodyPr/>
          <a:lstStyle/>
          <a:p>
            <a:fld id="{294A09A9-5501-47C1-A89A-A340965A2BE2}" type="slidenum">
              <a:rPr lang="en-US" smtClean="0"/>
              <a:pPr/>
              <a:t>9</a:t>
            </a:fld>
            <a:endParaRPr lang="en-US" dirty="0"/>
          </a:p>
        </p:txBody>
      </p:sp>
    </p:spTree>
    <p:extLst>
      <p:ext uri="{BB962C8B-B14F-4D97-AF65-F5344CB8AC3E}">
        <p14:creationId xmlns:p14="http://schemas.microsoft.com/office/powerpoint/2010/main" val="1641723531"/>
      </p:ext>
    </p:extLst>
  </p:cSld>
  <p:clrMapOvr>
    <a:masterClrMapping/>
  </p:clrMapOvr>
</p:sld>
</file>

<file path=ppt/theme/theme1.xml><?xml version="1.0" encoding="utf-8"?>
<a:theme xmlns:a="http://schemas.openxmlformats.org/drawingml/2006/main" name="Office Theme">
  <a:themeElements>
    <a:clrScheme name="Custom 20">
      <a:dk1>
        <a:srgbClr val="000000"/>
      </a:dk1>
      <a:lt1>
        <a:srgbClr val="FFFFFF"/>
      </a:lt1>
      <a:dk2>
        <a:srgbClr val="CAD8D6"/>
      </a:dk2>
      <a:lt2>
        <a:srgbClr val="E7E6E6"/>
      </a:lt2>
      <a:accent1>
        <a:srgbClr val="7E8679"/>
      </a:accent1>
      <a:accent2>
        <a:srgbClr val="72292A"/>
      </a:accent2>
      <a:accent3>
        <a:srgbClr val="4A3A1C"/>
      </a:accent3>
      <a:accent4>
        <a:srgbClr val="E47D60"/>
      </a:accent4>
      <a:accent5>
        <a:srgbClr val="CEBBAF"/>
      </a:accent5>
      <a:accent6>
        <a:srgbClr val="E8DAC4"/>
      </a:accent6>
      <a:hlink>
        <a:srgbClr val="3968F6"/>
      </a:hlink>
      <a:folHlink>
        <a:srgbClr val="954F72"/>
      </a:folHlink>
    </a:clrScheme>
    <a:fontScheme name="Custom 23">
      <a:majorFont>
        <a:latin typeface="Baskerville Old Face"/>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loral-Flourish_Win32_CP_v8" id="{BCFB3359-BC8B-4F4E-99DD-822A55018E7C}" vid="{7DF7CEC2-9D9A-40F6-95E4-E2F6E93D64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FBB2F3B-6257-41BB-8B64-5AC7494F274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14EFF02-EA18-493C-972D-813DB244CB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ACE2AAA-C718-435C-B4E6-95A08ACAC441}">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{C60F8A3F-30C9-4A35-807A-561C6FE58DE3}tf56410444_win32</Template>
  <TotalTime>3509</TotalTime>
  <Words>875</Words>
  <Application>Microsoft Office PowerPoint</Application>
  <PresentationFormat>Widescreen</PresentationFormat>
  <Paragraphs>93</Paragraphs>
  <Slides>13</Slides>
  <Notes>2</Notes>
  <HiddenSlides>0</HiddenSlides>
  <MMClips>1</MMClips>
  <ScaleCrop>false</ScaleCrop>
  <HeadingPairs>
    <vt:vector size="6" baseType="variant">
      <vt:variant>
        <vt:lpstr>Fonts Used</vt:lpstr>
      </vt:variant>
      <vt:variant>
        <vt:i4>22</vt:i4>
      </vt:variant>
      <vt:variant>
        <vt:lpstr>Theme</vt:lpstr>
      </vt:variant>
      <vt:variant>
        <vt:i4>1</vt:i4>
      </vt:variant>
      <vt:variant>
        <vt:lpstr>Slide Titles</vt:lpstr>
      </vt:variant>
      <vt:variant>
        <vt:i4>13</vt:i4>
      </vt:variant>
    </vt:vector>
  </HeadingPairs>
  <TitlesOfParts>
    <vt:vector size="36" baseType="lpstr">
      <vt:lpstr>Algerian</vt:lpstr>
      <vt:lpstr>Arial</vt:lpstr>
      <vt:lpstr>Arial Black</vt:lpstr>
      <vt:lpstr>Bahnschrift Condensed</vt:lpstr>
      <vt:lpstr>Baskerville</vt:lpstr>
      <vt:lpstr>Baskerville Old Face</vt:lpstr>
      <vt:lpstr>Berlin Sans FB</vt:lpstr>
      <vt:lpstr>Calibri</vt:lpstr>
      <vt:lpstr>Consolas</vt:lpstr>
      <vt:lpstr>Courier New</vt:lpstr>
      <vt:lpstr>Gill Sans Light</vt:lpstr>
      <vt:lpstr>Gill Sans Nova</vt:lpstr>
      <vt:lpstr>Gill Sans Nova Light</vt:lpstr>
      <vt:lpstr>Heebo</vt:lpstr>
      <vt:lpstr>Imprint MT Shadow</vt:lpstr>
      <vt:lpstr>Matura MT Script Capitals</vt:lpstr>
      <vt:lpstr>MV Boli</vt:lpstr>
      <vt:lpstr>Nunito</vt:lpstr>
      <vt:lpstr>Old English Text MT</vt:lpstr>
      <vt:lpstr>Roboto</vt:lpstr>
      <vt:lpstr>Segoe UI Black</vt:lpstr>
      <vt:lpstr>Wingdings</vt:lpstr>
      <vt:lpstr>Office Theme</vt:lpstr>
      <vt:lpstr>PROJECT OVERVIEW</vt:lpstr>
      <vt:lpstr>SUBMITTED BY:</vt:lpstr>
      <vt:lpstr>Points Undertaken In Presentation </vt:lpstr>
      <vt:lpstr>Acknowledgment</vt:lpstr>
      <vt:lpstr>Introduction</vt:lpstr>
      <vt:lpstr>Modules Used </vt:lpstr>
      <vt:lpstr>Tkinter Widgets Used </vt:lpstr>
      <vt:lpstr>PowerPoint Presentation</vt:lpstr>
      <vt:lpstr>How does it works ??</vt:lpstr>
      <vt:lpstr>PowerPoint Presentation</vt:lpstr>
      <vt:lpstr>   Engage your audience.   A large number of participants.   Randomizing questions.   Quiz results/ gain insight in              audience.   No instructor needed   </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OVERVIEW</dc:title>
  <dc:creator>Yashita Prajapati</dc:creator>
  <cp:lastModifiedBy>Yashita Prajapati</cp:lastModifiedBy>
  <cp:revision>17</cp:revision>
  <dcterms:created xsi:type="dcterms:W3CDTF">2022-12-02T07:17:57Z</dcterms:created>
  <dcterms:modified xsi:type="dcterms:W3CDTF">2022-12-08T04:43:55Z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